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21"/>
  </p:notesMasterIdLst>
  <p:handoutMasterIdLst>
    <p:handoutMasterId r:id="rId22"/>
  </p:handoutMasterIdLst>
  <p:sldIdLst>
    <p:sldId id="2147468542" r:id="rId5"/>
    <p:sldId id="2147470984" r:id="rId6"/>
    <p:sldId id="2147479092" r:id="rId7"/>
    <p:sldId id="2147479093" r:id="rId8"/>
    <p:sldId id="2147479095" r:id="rId9"/>
    <p:sldId id="2147479094" r:id="rId10"/>
    <p:sldId id="2147479096" r:id="rId11"/>
    <p:sldId id="2147470985" r:id="rId12"/>
    <p:sldId id="2147479097" r:id="rId13"/>
    <p:sldId id="2147470979" r:id="rId14"/>
    <p:sldId id="2147470978" r:id="rId15"/>
    <p:sldId id="2147470980" r:id="rId16"/>
    <p:sldId id="2147470981" r:id="rId17"/>
    <p:sldId id="2147470982" r:id="rId18"/>
    <p:sldId id="2147470986" r:id="rId19"/>
    <p:sldId id="2147470987"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602" userDrawn="1">
          <p15:clr>
            <a:srgbClr val="A4A3A4"/>
          </p15:clr>
        </p15:guide>
        <p15:guide id="4" orient="horz" pos="577" userDrawn="1">
          <p15:clr>
            <a:srgbClr val="A4A3A4"/>
          </p15:clr>
        </p15:guide>
        <p15:guide id="5" orient="horz" pos="2981" userDrawn="1">
          <p15:clr>
            <a:srgbClr val="A4A3A4"/>
          </p15:clr>
        </p15:guide>
        <p15:guide id="6" pos="15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959"/>
    <a:srgbClr val="000000"/>
    <a:srgbClr val="F8F8F8"/>
    <a:srgbClr val="FFFFFF"/>
    <a:srgbClr val="F2F2F2"/>
    <a:srgbClr val="FFE700"/>
    <a:srgbClr val="00E7EF"/>
    <a:srgbClr val="EA0000"/>
    <a:srgbClr val="FF8000"/>
    <a:srgbClr val="D800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4" autoAdjust="0"/>
    <p:restoredTop sz="94370" autoAdjust="0"/>
  </p:normalViewPr>
  <p:slideViewPr>
    <p:cSldViewPr snapToGrid="0">
      <p:cViewPr varScale="1">
        <p:scale>
          <a:sx n="88" d="100"/>
          <a:sy n="88" d="100"/>
        </p:scale>
        <p:origin x="206" y="67"/>
      </p:cViewPr>
      <p:guideLst>
        <p:guide orient="horz" pos="1620"/>
        <p:guide pos="2880"/>
        <p:guide pos="5602"/>
        <p:guide orient="horz" pos="577"/>
        <p:guide orient="horz" pos="2981"/>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75" d="100"/>
          <a:sy n="75" d="100"/>
        </p:scale>
        <p:origin x="2064" y="-45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rata, Satoshi/浦田 敏" userId="a313b3c2-fe3c-40ba-b9b9-d3d6813e3aa1" providerId="ADAL" clId="{CC0FDCE2-0ACE-43F6-8206-BDB5B082D5E5}"/>
    <pc:docChg chg="modSld sldOrd">
      <pc:chgData name="Urata, Satoshi/浦田 敏" userId="a313b3c2-fe3c-40ba-b9b9-d3d6813e3aa1" providerId="ADAL" clId="{CC0FDCE2-0ACE-43F6-8206-BDB5B082D5E5}" dt="2023-02-08T03:01:01.250" v="168" actId="1076"/>
      <pc:docMkLst>
        <pc:docMk/>
      </pc:docMkLst>
      <pc:sldChg chg="addSp modSp">
        <pc:chgData name="Urata, Satoshi/浦田 敏" userId="a313b3c2-fe3c-40ba-b9b9-d3d6813e3aa1" providerId="ADAL" clId="{CC0FDCE2-0ACE-43F6-8206-BDB5B082D5E5}" dt="2023-02-08T03:01:01.250" v="168" actId="1076"/>
        <pc:sldMkLst>
          <pc:docMk/>
          <pc:sldMk cId="1316695020" sldId="307"/>
        </pc:sldMkLst>
        <pc:picChg chg="add mod">
          <ac:chgData name="Urata, Satoshi/浦田 敏" userId="a313b3c2-fe3c-40ba-b9b9-d3d6813e3aa1" providerId="ADAL" clId="{CC0FDCE2-0ACE-43F6-8206-BDB5B082D5E5}" dt="2023-02-08T03:00:28.529" v="164" actId="1076"/>
          <ac:picMkLst>
            <pc:docMk/>
            <pc:sldMk cId="1316695020" sldId="307"/>
            <ac:picMk id="3" creationId="{18793536-A1C0-D188-89EE-C624531E00D1}"/>
          </ac:picMkLst>
        </pc:picChg>
        <pc:picChg chg="add mod">
          <ac:chgData name="Urata, Satoshi/浦田 敏" userId="a313b3c2-fe3c-40ba-b9b9-d3d6813e3aa1" providerId="ADAL" clId="{CC0FDCE2-0ACE-43F6-8206-BDB5B082D5E5}" dt="2023-02-08T03:01:01.250" v="168" actId="1076"/>
          <ac:picMkLst>
            <pc:docMk/>
            <pc:sldMk cId="1316695020" sldId="307"/>
            <ac:picMk id="6" creationId="{86E84785-8974-AD70-02A0-A7989B6FF92C}"/>
          </ac:picMkLst>
        </pc:picChg>
      </pc:sldChg>
      <pc:sldChg chg="ord">
        <pc:chgData name="Urata, Satoshi/浦田 敏" userId="a313b3c2-fe3c-40ba-b9b9-d3d6813e3aa1" providerId="ADAL" clId="{CC0FDCE2-0ACE-43F6-8206-BDB5B082D5E5}" dt="2023-02-08T02:58:51.854" v="160"/>
        <pc:sldMkLst>
          <pc:docMk/>
          <pc:sldMk cId="2076518655" sldId="2147473484"/>
        </pc:sldMkLst>
      </pc:sldChg>
      <pc:sldChg chg="ord">
        <pc:chgData name="Urata, Satoshi/浦田 敏" userId="a313b3c2-fe3c-40ba-b9b9-d3d6813e3aa1" providerId="ADAL" clId="{CC0FDCE2-0ACE-43F6-8206-BDB5B082D5E5}" dt="2023-02-08T02:58:51.854" v="160"/>
        <pc:sldMkLst>
          <pc:docMk/>
          <pc:sldMk cId="3391881325" sldId="2147473486"/>
        </pc:sldMkLst>
      </pc:sldChg>
      <pc:sldChg chg="ord">
        <pc:chgData name="Urata, Satoshi/浦田 敏" userId="a313b3c2-fe3c-40ba-b9b9-d3d6813e3aa1" providerId="ADAL" clId="{CC0FDCE2-0ACE-43F6-8206-BDB5B082D5E5}" dt="2023-02-08T02:58:01.108" v="158"/>
        <pc:sldMkLst>
          <pc:docMk/>
          <pc:sldMk cId="3969268278" sldId="2147479081"/>
        </pc:sldMkLst>
      </pc:sldChg>
      <pc:sldChg chg="ord">
        <pc:chgData name="Urata, Satoshi/浦田 敏" userId="a313b3c2-fe3c-40ba-b9b9-d3d6813e3aa1" providerId="ADAL" clId="{CC0FDCE2-0ACE-43F6-8206-BDB5B082D5E5}" dt="2023-02-08T02:58:01.108" v="158"/>
        <pc:sldMkLst>
          <pc:docMk/>
          <pc:sldMk cId="1289460448" sldId="2147479082"/>
        </pc:sldMkLst>
      </pc:sldChg>
      <pc:sldChg chg="ord">
        <pc:chgData name="Urata, Satoshi/浦田 敏" userId="a313b3c2-fe3c-40ba-b9b9-d3d6813e3aa1" providerId="ADAL" clId="{CC0FDCE2-0ACE-43F6-8206-BDB5B082D5E5}" dt="2023-02-08T02:58:01.108" v="158"/>
        <pc:sldMkLst>
          <pc:docMk/>
          <pc:sldMk cId="367246878" sldId="2147479083"/>
        </pc:sldMkLst>
      </pc:sldChg>
      <pc:sldChg chg="addSp modSp mod">
        <pc:chgData name="Urata, Satoshi/浦田 敏" userId="a313b3c2-fe3c-40ba-b9b9-d3d6813e3aa1" providerId="ADAL" clId="{CC0FDCE2-0ACE-43F6-8206-BDB5B082D5E5}" dt="2023-02-08T02:54:02.862" v="154" actId="20577"/>
        <pc:sldMkLst>
          <pc:docMk/>
          <pc:sldMk cId="2785143502" sldId="2147479087"/>
        </pc:sldMkLst>
        <pc:spChg chg="add mod">
          <ac:chgData name="Urata, Satoshi/浦田 敏" userId="a313b3c2-fe3c-40ba-b9b9-d3d6813e3aa1" providerId="ADAL" clId="{CC0FDCE2-0ACE-43F6-8206-BDB5B082D5E5}" dt="2023-02-08T02:54:02.862" v="154" actId="20577"/>
          <ac:spMkLst>
            <pc:docMk/>
            <pc:sldMk cId="2785143502" sldId="2147479087"/>
            <ac:spMk id="6" creationId="{1483D89A-3EC3-5D19-B047-BEF72E7B4A23}"/>
          </ac:spMkLst>
        </pc:spChg>
      </pc:sldChg>
    </pc:docChg>
  </pc:docChgLst>
  <pc:docChgLst>
    <pc:chgData name="Urata, Satoshi/浦田 敏" userId="a313b3c2-fe3c-40ba-b9b9-d3d6813e3aa1" providerId="ADAL" clId="{6F7FBDDE-75F6-4CCA-9659-FAAF9FE8A5C3}"/>
    <pc:docChg chg="undo redo custSel addSld delSld modSld sldOrd">
      <pc:chgData name="Urata, Satoshi/浦田 敏" userId="a313b3c2-fe3c-40ba-b9b9-d3d6813e3aa1" providerId="ADAL" clId="{6F7FBDDE-75F6-4CCA-9659-FAAF9FE8A5C3}" dt="2023-04-19T00:28:41.952" v="1502" actId="2696"/>
      <pc:docMkLst>
        <pc:docMk/>
      </pc:docMkLst>
      <pc:sldChg chg="del">
        <pc:chgData name="Urata, Satoshi/浦田 敏" userId="a313b3c2-fe3c-40ba-b9b9-d3d6813e3aa1" providerId="ADAL" clId="{6F7FBDDE-75F6-4CCA-9659-FAAF9FE8A5C3}" dt="2023-04-18T22:08:19.361" v="17" actId="47"/>
        <pc:sldMkLst>
          <pc:docMk/>
          <pc:sldMk cId="2571406671" sldId="270"/>
        </pc:sldMkLst>
      </pc:sldChg>
      <pc:sldChg chg="del">
        <pc:chgData name="Urata, Satoshi/浦田 敏" userId="a313b3c2-fe3c-40ba-b9b9-d3d6813e3aa1" providerId="ADAL" clId="{6F7FBDDE-75F6-4CCA-9659-FAAF9FE8A5C3}" dt="2023-04-18T22:08:19.361" v="17" actId="47"/>
        <pc:sldMkLst>
          <pc:docMk/>
          <pc:sldMk cId="1316695020" sldId="307"/>
        </pc:sldMkLst>
      </pc:sldChg>
      <pc:sldChg chg="del">
        <pc:chgData name="Urata, Satoshi/浦田 敏" userId="a313b3c2-fe3c-40ba-b9b9-d3d6813e3aa1" providerId="ADAL" clId="{6F7FBDDE-75F6-4CCA-9659-FAAF9FE8A5C3}" dt="2023-04-18T22:08:19.361" v="17" actId="47"/>
        <pc:sldMkLst>
          <pc:docMk/>
          <pc:sldMk cId="3292079795" sldId="311"/>
        </pc:sldMkLst>
      </pc:sldChg>
      <pc:sldChg chg="modSp mod">
        <pc:chgData name="Urata, Satoshi/浦田 敏" userId="a313b3c2-fe3c-40ba-b9b9-d3d6813e3aa1" providerId="ADAL" clId="{6F7FBDDE-75F6-4CCA-9659-FAAF9FE8A5C3}" dt="2023-04-18T23:18:27.493" v="1473"/>
        <pc:sldMkLst>
          <pc:docMk/>
          <pc:sldMk cId="1127761065" sldId="2147468542"/>
        </pc:sldMkLst>
        <pc:spChg chg="mod">
          <ac:chgData name="Urata, Satoshi/浦田 敏" userId="a313b3c2-fe3c-40ba-b9b9-d3d6813e3aa1" providerId="ADAL" clId="{6F7FBDDE-75F6-4CCA-9659-FAAF9FE8A5C3}" dt="2023-04-18T23:18:27.493" v="1473"/>
          <ac:spMkLst>
            <pc:docMk/>
            <pc:sldMk cId="1127761065" sldId="2147468542"/>
            <ac:spMk id="13" creationId="{5D75F66D-4D30-4299-BC8E-1CEDC8281846}"/>
          </ac:spMkLst>
        </pc:spChg>
        <pc:spChg chg="mod">
          <ac:chgData name="Urata, Satoshi/浦田 敏" userId="a313b3c2-fe3c-40ba-b9b9-d3d6813e3aa1" providerId="ADAL" clId="{6F7FBDDE-75F6-4CCA-9659-FAAF9FE8A5C3}" dt="2023-04-18T22:06:58.835" v="13" actId="20577"/>
          <ac:spMkLst>
            <pc:docMk/>
            <pc:sldMk cId="1127761065" sldId="2147468542"/>
            <ac:spMk id="14" creationId="{5D592BD3-AE35-40E4-BE50-674B2B57BA9A}"/>
          </ac:spMkLst>
        </pc:spChg>
      </pc:sldChg>
      <pc:sldChg chg="del">
        <pc:chgData name="Urata, Satoshi/浦田 敏" userId="a313b3c2-fe3c-40ba-b9b9-d3d6813e3aa1" providerId="ADAL" clId="{6F7FBDDE-75F6-4CCA-9659-FAAF9FE8A5C3}" dt="2023-04-18T22:08:19.361" v="17" actId="47"/>
        <pc:sldMkLst>
          <pc:docMk/>
          <pc:sldMk cId="4199335834" sldId="2147470978"/>
        </pc:sldMkLst>
      </pc:sldChg>
      <pc:sldChg chg="del">
        <pc:chgData name="Urata, Satoshi/浦田 敏" userId="a313b3c2-fe3c-40ba-b9b9-d3d6813e3aa1" providerId="ADAL" clId="{6F7FBDDE-75F6-4CCA-9659-FAAF9FE8A5C3}" dt="2023-04-18T22:08:19.361" v="17" actId="47"/>
        <pc:sldMkLst>
          <pc:docMk/>
          <pc:sldMk cId="3471698935" sldId="2147470979"/>
        </pc:sldMkLst>
      </pc:sldChg>
      <pc:sldChg chg="del">
        <pc:chgData name="Urata, Satoshi/浦田 敏" userId="a313b3c2-fe3c-40ba-b9b9-d3d6813e3aa1" providerId="ADAL" clId="{6F7FBDDE-75F6-4CCA-9659-FAAF9FE8A5C3}" dt="2023-04-18T22:08:19.361" v="17" actId="47"/>
        <pc:sldMkLst>
          <pc:docMk/>
          <pc:sldMk cId="1302342804" sldId="2147470980"/>
        </pc:sldMkLst>
      </pc:sldChg>
      <pc:sldChg chg="del">
        <pc:chgData name="Urata, Satoshi/浦田 敏" userId="a313b3c2-fe3c-40ba-b9b9-d3d6813e3aa1" providerId="ADAL" clId="{6F7FBDDE-75F6-4CCA-9659-FAAF9FE8A5C3}" dt="2023-04-18T22:08:19.361" v="17" actId="47"/>
        <pc:sldMkLst>
          <pc:docMk/>
          <pc:sldMk cId="4144484536" sldId="2147470981"/>
        </pc:sldMkLst>
      </pc:sldChg>
      <pc:sldChg chg="modSp del mod ord">
        <pc:chgData name="Urata, Satoshi/浦田 敏" userId="a313b3c2-fe3c-40ba-b9b9-d3d6813e3aa1" providerId="ADAL" clId="{6F7FBDDE-75F6-4CCA-9659-FAAF9FE8A5C3}" dt="2023-04-19T00:24:09.569" v="1497"/>
        <pc:sldMkLst>
          <pc:docMk/>
          <pc:sldMk cId="1834954595" sldId="2147470982"/>
        </pc:sldMkLst>
        <pc:spChg chg="mod">
          <ac:chgData name="Urata, Satoshi/浦田 敏" userId="a313b3c2-fe3c-40ba-b9b9-d3d6813e3aa1" providerId="ADAL" clId="{6F7FBDDE-75F6-4CCA-9659-FAAF9FE8A5C3}" dt="2023-04-19T00:24:05.274" v="1495" actId="20577"/>
          <ac:spMkLst>
            <pc:docMk/>
            <pc:sldMk cId="1834954595" sldId="2147470982"/>
            <ac:spMk id="5" creationId="{42DBAE0F-C192-4182-9CDD-3D5BD7D7E52A}"/>
          </ac:spMkLst>
        </pc:spChg>
        <pc:picChg chg="mod">
          <ac:chgData name="Urata, Satoshi/浦田 敏" userId="a313b3c2-fe3c-40ba-b9b9-d3d6813e3aa1" providerId="ADAL" clId="{6F7FBDDE-75F6-4CCA-9659-FAAF9FE8A5C3}" dt="2023-04-18T23:06:45.478" v="1208" actId="1076"/>
          <ac:picMkLst>
            <pc:docMk/>
            <pc:sldMk cId="1834954595" sldId="2147470982"/>
            <ac:picMk id="7" creationId="{CE612B02-0A26-475E-B0AA-728B30A06E08}"/>
          </ac:picMkLst>
        </pc:picChg>
      </pc:sldChg>
      <pc:sldChg chg="del">
        <pc:chgData name="Urata, Satoshi/浦田 敏" userId="a313b3c2-fe3c-40ba-b9b9-d3d6813e3aa1" providerId="ADAL" clId="{6F7FBDDE-75F6-4CCA-9659-FAAF9FE8A5C3}" dt="2023-04-18T22:53:43.381" v="1140" actId="47"/>
        <pc:sldMkLst>
          <pc:docMk/>
          <pc:sldMk cId="356290854" sldId="2147470983"/>
        </pc:sldMkLst>
      </pc:sldChg>
      <pc:sldChg chg="modSp mod ord">
        <pc:chgData name="Urata, Satoshi/浦田 敏" userId="a313b3c2-fe3c-40ba-b9b9-d3d6813e3aa1" providerId="ADAL" clId="{6F7FBDDE-75F6-4CCA-9659-FAAF9FE8A5C3}" dt="2023-04-18T22:08:50.655" v="33" actId="20577"/>
        <pc:sldMkLst>
          <pc:docMk/>
          <pc:sldMk cId="1502824471" sldId="2147470985"/>
        </pc:sldMkLst>
        <pc:spChg chg="mod">
          <ac:chgData name="Urata, Satoshi/浦田 敏" userId="a313b3c2-fe3c-40ba-b9b9-d3d6813e3aa1" providerId="ADAL" clId="{6F7FBDDE-75F6-4CCA-9659-FAAF9FE8A5C3}" dt="2023-04-18T22:08:50.655" v="33" actId="20577"/>
          <ac:spMkLst>
            <pc:docMk/>
            <pc:sldMk cId="1502824471" sldId="2147470985"/>
            <ac:spMk id="2" creationId="{01A2FA97-4BC8-42B4-94AB-080D88B3F0B6}"/>
          </ac:spMkLst>
        </pc:spChg>
      </pc:sldChg>
      <pc:sldChg chg="del">
        <pc:chgData name="Urata, Satoshi/浦田 敏" userId="a313b3c2-fe3c-40ba-b9b9-d3d6813e3aa1" providerId="ADAL" clId="{6F7FBDDE-75F6-4CCA-9659-FAAF9FE8A5C3}" dt="2023-04-18T22:08:19.361" v="17" actId="47"/>
        <pc:sldMkLst>
          <pc:docMk/>
          <pc:sldMk cId="1715210453" sldId="2147470986"/>
        </pc:sldMkLst>
      </pc:sldChg>
      <pc:sldChg chg="del">
        <pc:chgData name="Urata, Satoshi/浦田 敏" userId="a313b3c2-fe3c-40ba-b9b9-d3d6813e3aa1" providerId="ADAL" clId="{6F7FBDDE-75F6-4CCA-9659-FAAF9FE8A5C3}" dt="2023-04-18T22:08:19.361" v="17" actId="47"/>
        <pc:sldMkLst>
          <pc:docMk/>
          <pc:sldMk cId="3257655195" sldId="2147470987"/>
        </pc:sldMkLst>
      </pc:sldChg>
      <pc:sldChg chg="del">
        <pc:chgData name="Urata, Satoshi/浦田 敏" userId="a313b3c2-fe3c-40ba-b9b9-d3d6813e3aa1" providerId="ADAL" clId="{6F7FBDDE-75F6-4CCA-9659-FAAF9FE8A5C3}" dt="2023-04-18T22:07:48.749" v="16" actId="2696"/>
        <pc:sldMkLst>
          <pc:docMk/>
          <pc:sldMk cId="764139869" sldId="2147473480"/>
        </pc:sldMkLst>
      </pc:sldChg>
      <pc:sldChg chg="del">
        <pc:chgData name="Urata, Satoshi/浦田 敏" userId="a313b3c2-fe3c-40ba-b9b9-d3d6813e3aa1" providerId="ADAL" clId="{6F7FBDDE-75F6-4CCA-9659-FAAF9FE8A5C3}" dt="2023-04-18T22:08:19.361" v="17" actId="47"/>
        <pc:sldMkLst>
          <pc:docMk/>
          <pc:sldMk cId="3549709188" sldId="2147473482"/>
        </pc:sldMkLst>
      </pc:sldChg>
      <pc:sldChg chg="del">
        <pc:chgData name="Urata, Satoshi/浦田 敏" userId="a313b3c2-fe3c-40ba-b9b9-d3d6813e3aa1" providerId="ADAL" clId="{6F7FBDDE-75F6-4CCA-9659-FAAF9FE8A5C3}" dt="2023-04-18T22:08:19.361" v="17" actId="47"/>
        <pc:sldMkLst>
          <pc:docMk/>
          <pc:sldMk cId="2754821903" sldId="2147473483"/>
        </pc:sldMkLst>
      </pc:sldChg>
      <pc:sldChg chg="del">
        <pc:chgData name="Urata, Satoshi/浦田 敏" userId="a313b3c2-fe3c-40ba-b9b9-d3d6813e3aa1" providerId="ADAL" clId="{6F7FBDDE-75F6-4CCA-9659-FAAF9FE8A5C3}" dt="2023-04-18T22:08:19.361" v="17" actId="47"/>
        <pc:sldMkLst>
          <pc:docMk/>
          <pc:sldMk cId="2076518655" sldId="2147473484"/>
        </pc:sldMkLst>
      </pc:sldChg>
      <pc:sldChg chg="del">
        <pc:chgData name="Urata, Satoshi/浦田 敏" userId="a313b3c2-fe3c-40ba-b9b9-d3d6813e3aa1" providerId="ADAL" clId="{6F7FBDDE-75F6-4CCA-9659-FAAF9FE8A5C3}" dt="2023-04-18T22:08:19.361" v="17" actId="47"/>
        <pc:sldMkLst>
          <pc:docMk/>
          <pc:sldMk cId="367246878" sldId="2147479083"/>
        </pc:sldMkLst>
      </pc:sldChg>
      <pc:sldChg chg="del">
        <pc:chgData name="Urata, Satoshi/浦田 敏" userId="a313b3c2-fe3c-40ba-b9b9-d3d6813e3aa1" providerId="ADAL" clId="{6F7FBDDE-75F6-4CCA-9659-FAAF9FE8A5C3}" dt="2023-04-18T22:08:19.361" v="17" actId="47"/>
        <pc:sldMkLst>
          <pc:docMk/>
          <pc:sldMk cId="2425523824" sldId="2147479084"/>
        </pc:sldMkLst>
      </pc:sldChg>
      <pc:sldChg chg="del">
        <pc:chgData name="Urata, Satoshi/浦田 敏" userId="a313b3c2-fe3c-40ba-b9b9-d3d6813e3aa1" providerId="ADAL" clId="{6F7FBDDE-75F6-4CCA-9659-FAAF9FE8A5C3}" dt="2023-04-18T22:08:19.361" v="17" actId="47"/>
        <pc:sldMkLst>
          <pc:docMk/>
          <pc:sldMk cId="2785143502" sldId="2147479087"/>
        </pc:sldMkLst>
      </pc:sldChg>
      <pc:sldChg chg="del">
        <pc:chgData name="Urata, Satoshi/浦田 敏" userId="a313b3c2-fe3c-40ba-b9b9-d3d6813e3aa1" providerId="ADAL" clId="{6F7FBDDE-75F6-4CCA-9659-FAAF9FE8A5C3}" dt="2023-04-18T22:08:19.361" v="17" actId="47"/>
        <pc:sldMkLst>
          <pc:docMk/>
          <pc:sldMk cId="2718163478" sldId="2147479090"/>
        </pc:sldMkLst>
      </pc:sldChg>
      <pc:sldChg chg="del">
        <pc:chgData name="Urata, Satoshi/浦田 敏" userId="a313b3c2-fe3c-40ba-b9b9-d3d6813e3aa1" providerId="ADAL" clId="{6F7FBDDE-75F6-4CCA-9659-FAAF9FE8A5C3}" dt="2023-04-18T22:08:19.361" v="17" actId="47"/>
        <pc:sldMkLst>
          <pc:docMk/>
          <pc:sldMk cId="3714518930" sldId="2147479091"/>
        </pc:sldMkLst>
      </pc:sldChg>
      <pc:sldChg chg="ord">
        <pc:chgData name="Urata, Satoshi/浦田 敏" userId="a313b3c2-fe3c-40ba-b9b9-d3d6813e3aa1" providerId="ADAL" clId="{6F7FBDDE-75F6-4CCA-9659-FAAF9FE8A5C3}" dt="2023-04-18T22:07:41.623" v="15"/>
        <pc:sldMkLst>
          <pc:docMk/>
          <pc:sldMk cId="1829821412" sldId="2147479092"/>
        </pc:sldMkLst>
      </pc:sldChg>
      <pc:sldChg chg="modSp add mod ord">
        <pc:chgData name="Urata, Satoshi/浦田 敏" userId="a313b3c2-fe3c-40ba-b9b9-d3d6813e3aa1" providerId="ADAL" clId="{6F7FBDDE-75F6-4CCA-9659-FAAF9FE8A5C3}" dt="2023-04-18T22:17:55.032" v="117" actId="255"/>
        <pc:sldMkLst>
          <pc:docMk/>
          <pc:sldMk cId="2423787217" sldId="2147479093"/>
        </pc:sldMkLst>
        <pc:spChg chg="mod">
          <ac:chgData name="Urata, Satoshi/浦田 敏" userId="a313b3c2-fe3c-40ba-b9b9-d3d6813e3aa1" providerId="ADAL" clId="{6F7FBDDE-75F6-4CCA-9659-FAAF9FE8A5C3}" dt="2023-04-18T22:10:37.931" v="34"/>
          <ac:spMkLst>
            <pc:docMk/>
            <pc:sldMk cId="2423787217" sldId="2147479093"/>
            <ac:spMk id="2" creationId="{2621BA8F-28EC-EEFE-C8F5-9A52B7A2A209}"/>
          </ac:spMkLst>
        </pc:spChg>
        <pc:spChg chg="mod">
          <ac:chgData name="Urata, Satoshi/浦田 敏" userId="a313b3c2-fe3c-40ba-b9b9-d3d6813e3aa1" providerId="ADAL" clId="{6F7FBDDE-75F6-4CCA-9659-FAAF9FE8A5C3}" dt="2023-04-18T22:17:55.032" v="117" actId="255"/>
          <ac:spMkLst>
            <pc:docMk/>
            <pc:sldMk cId="2423787217" sldId="2147479093"/>
            <ac:spMk id="3" creationId="{A462B574-8E0C-57D9-EC3D-3E8FF5C9AB4F}"/>
          </ac:spMkLst>
        </pc:spChg>
      </pc:sldChg>
      <pc:sldChg chg="addSp delSp modSp new mod setBg">
        <pc:chgData name="Urata, Satoshi/浦田 敏" userId="a313b3c2-fe3c-40ba-b9b9-d3d6813e3aa1" providerId="ADAL" clId="{6F7FBDDE-75F6-4CCA-9659-FAAF9FE8A5C3}" dt="2023-04-18T22:51:26.439" v="1133" actId="20577"/>
        <pc:sldMkLst>
          <pc:docMk/>
          <pc:sldMk cId="1130546590" sldId="2147479094"/>
        </pc:sldMkLst>
        <pc:spChg chg="mod">
          <ac:chgData name="Urata, Satoshi/浦田 敏" userId="a313b3c2-fe3c-40ba-b9b9-d3d6813e3aa1" providerId="ADAL" clId="{6F7FBDDE-75F6-4CCA-9659-FAAF9FE8A5C3}" dt="2023-04-18T22:44:10.454" v="744" actId="27636"/>
          <ac:spMkLst>
            <pc:docMk/>
            <pc:sldMk cId="1130546590" sldId="2147479094"/>
            <ac:spMk id="2" creationId="{903887A2-1092-6FE4-173A-550F3D268F64}"/>
          </ac:spMkLst>
        </pc:spChg>
        <pc:spChg chg="mod">
          <ac:chgData name="Urata, Satoshi/浦田 敏" userId="a313b3c2-fe3c-40ba-b9b9-d3d6813e3aa1" providerId="ADAL" clId="{6F7FBDDE-75F6-4CCA-9659-FAAF9FE8A5C3}" dt="2023-04-18T22:47:44.575" v="976" actId="20577"/>
          <ac:spMkLst>
            <pc:docMk/>
            <pc:sldMk cId="1130546590" sldId="2147479094"/>
            <ac:spMk id="3" creationId="{98756E2D-EE30-D1F7-0ED7-BA11C314976E}"/>
          </ac:spMkLst>
        </pc:spChg>
        <pc:spChg chg="mod">
          <ac:chgData name="Urata, Satoshi/浦田 敏" userId="a313b3c2-fe3c-40ba-b9b9-d3d6813e3aa1" providerId="ADAL" clId="{6F7FBDDE-75F6-4CCA-9659-FAAF9FE8A5C3}" dt="2023-04-18T22:33:22.620" v="125" actId="26606"/>
          <ac:spMkLst>
            <pc:docMk/>
            <pc:sldMk cId="1130546590" sldId="2147479094"/>
            <ac:spMk id="4" creationId="{5499CBC2-3F29-7466-D1A8-776AFCB0284A}"/>
          </ac:spMkLst>
        </pc:spChg>
        <pc:spChg chg="add mod">
          <ac:chgData name="Urata, Satoshi/浦田 敏" userId="a313b3c2-fe3c-40ba-b9b9-d3d6813e3aa1" providerId="ADAL" clId="{6F7FBDDE-75F6-4CCA-9659-FAAF9FE8A5C3}" dt="2023-04-18T22:51:26.439" v="1133" actId="20577"/>
          <ac:spMkLst>
            <pc:docMk/>
            <pc:sldMk cId="1130546590" sldId="2147479094"/>
            <ac:spMk id="7" creationId="{5B7BE125-702F-E651-2184-9809B9D7FCFB}"/>
          </ac:spMkLst>
        </pc:spChg>
        <pc:spChg chg="add del">
          <ac:chgData name="Urata, Satoshi/浦田 敏" userId="a313b3c2-fe3c-40ba-b9b9-d3d6813e3aa1" providerId="ADAL" clId="{6F7FBDDE-75F6-4CCA-9659-FAAF9FE8A5C3}" dt="2023-04-18T22:33:20.676" v="123" actId="26606"/>
          <ac:spMkLst>
            <pc:docMk/>
            <pc:sldMk cId="1130546590" sldId="2147479094"/>
            <ac:spMk id="8" creationId="{E45CA849-654C-4173-AD99-B3A2528275F5}"/>
          </ac:spMkLst>
        </pc:spChg>
        <pc:spChg chg="add del">
          <ac:chgData name="Urata, Satoshi/浦田 敏" userId="a313b3c2-fe3c-40ba-b9b9-d3d6813e3aa1" providerId="ADAL" clId="{6F7FBDDE-75F6-4CCA-9659-FAAF9FE8A5C3}" dt="2023-04-18T22:33:20.676" v="123" actId="26606"/>
          <ac:spMkLst>
            <pc:docMk/>
            <pc:sldMk cId="1130546590" sldId="2147479094"/>
            <ac:spMk id="9" creationId="{3E23A947-2D45-4208-AE2B-64948C87A3EB}"/>
          </ac:spMkLst>
        </pc:spChg>
        <pc:spChg chg="add del">
          <ac:chgData name="Urata, Satoshi/浦田 敏" userId="a313b3c2-fe3c-40ba-b9b9-d3d6813e3aa1" providerId="ADAL" clId="{6F7FBDDE-75F6-4CCA-9659-FAAF9FE8A5C3}" dt="2023-04-18T22:33:20.676" v="123" actId="26606"/>
          <ac:spMkLst>
            <pc:docMk/>
            <pc:sldMk cId="1130546590" sldId="2147479094"/>
            <ac:spMk id="10" creationId="{E5BBB0F9-6A59-4D02-A9C7-A2D6516684CE}"/>
          </ac:spMkLst>
        </pc:spChg>
        <pc:spChg chg="add del">
          <ac:chgData name="Urata, Satoshi/浦田 敏" userId="a313b3c2-fe3c-40ba-b9b9-d3d6813e3aa1" providerId="ADAL" clId="{6F7FBDDE-75F6-4CCA-9659-FAAF9FE8A5C3}" dt="2023-04-18T22:33:15.928" v="121" actId="26606"/>
          <ac:spMkLst>
            <pc:docMk/>
            <pc:sldMk cId="1130546590" sldId="2147479094"/>
            <ac:spMk id="11" creationId="{E45CA849-654C-4173-AD99-B3A2528275F5}"/>
          </ac:spMkLst>
        </pc:spChg>
        <pc:spChg chg="add del">
          <ac:chgData name="Urata, Satoshi/浦田 敏" userId="a313b3c2-fe3c-40ba-b9b9-d3d6813e3aa1" providerId="ADAL" clId="{6F7FBDDE-75F6-4CCA-9659-FAAF9FE8A5C3}" dt="2023-04-18T22:33:22.620" v="125" actId="26606"/>
          <ac:spMkLst>
            <pc:docMk/>
            <pc:sldMk cId="1130546590" sldId="2147479094"/>
            <ac:spMk id="12" creationId="{04812C46-200A-4DEB-A05E-3ED6C68C2387}"/>
          </ac:spMkLst>
        </pc:spChg>
        <pc:spChg chg="add del">
          <ac:chgData name="Urata, Satoshi/浦田 敏" userId="a313b3c2-fe3c-40ba-b9b9-d3d6813e3aa1" providerId="ADAL" clId="{6F7FBDDE-75F6-4CCA-9659-FAAF9FE8A5C3}" dt="2023-04-18T22:33:15.928" v="121" actId="26606"/>
          <ac:spMkLst>
            <pc:docMk/>
            <pc:sldMk cId="1130546590" sldId="2147479094"/>
            <ac:spMk id="13" creationId="{3E23A947-2D45-4208-AE2B-64948C87A3EB}"/>
          </ac:spMkLst>
        </pc:spChg>
        <pc:spChg chg="add del">
          <ac:chgData name="Urata, Satoshi/浦田 敏" userId="a313b3c2-fe3c-40ba-b9b9-d3d6813e3aa1" providerId="ADAL" clId="{6F7FBDDE-75F6-4CCA-9659-FAAF9FE8A5C3}" dt="2023-04-18T22:33:22.620" v="125" actId="26606"/>
          <ac:spMkLst>
            <pc:docMk/>
            <pc:sldMk cId="1130546590" sldId="2147479094"/>
            <ac:spMk id="14" creationId="{D1EA859B-E555-4109-94F3-6700E046E008}"/>
          </ac:spMkLst>
        </pc:spChg>
        <pc:spChg chg="add del">
          <ac:chgData name="Urata, Satoshi/浦田 敏" userId="a313b3c2-fe3c-40ba-b9b9-d3d6813e3aa1" providerId="ADAL" clId="{6F7FBDDE-75F6-4CCA-9659-FAAF9FE8A5C3}" dt="2023-04-18T22:33:15.928" v="121" actId="26606"/>
          <ac:spMkLst>
            <pc:docMk/>
            <pc:sldMk cId="1130546590" sldId="2147479094"/>
            <ac:spMk id="15" creationId="{E5BBB0F9-6A59-4D02-A9C7-A2D6516684CE}"/>
          </ac:spMkLst>
        </pc:spChg>
        <pc:spChg chg="add mod">
          <ac:chgData name="Urata, Satoshi/浦田 敏" userId="a313b3c2-fe3c-40ba-b9b9-d3d6813e3aa1" providerId="ADAL" clId="{6F7FBDDE-75F6-4CCA-9659-FAAF9FE8A5C3}" dt="2023-04-18T22:43:31.342" v="731"/>
          <ac:spMkLst>
            <pc:docMk/>
            <pc:sldMk cId="1130546590" sldId="2147479094"/>
            <ac:spMk id="16" creationId="{E41ADA66-A704-FBFA-6E47-AFF05A95334E}"/>
          </ac:spMkLst>
        </pc:spChg>
        <pc:picChg chg="add del mod ord modCrop">
          <ac:chgData name="Urata, Satoshi/浦田 敏" userId="a313b3c2-fe3c-40ba-b9b9-d3d6813e3aa1" providerId="ADAL" clId="{6F7FBDDE-75F6-4CCA-9659-FAAF9FE8A5C3}" dt="2023-04-18T22:43:43.487" v="732" actId="478"/>
          <ac:picMkLst>
            <pc:docMk/>
            <pc:sldMk cId="1130546590" sldId="2147479094"/>
            <ac:picMk id="6" creationId="{BF7102F0-A187-F7D7-2EEF-65BDE65D9CCD}"/>
          </ac:picMkLst>
        </pc:picChg>
        <pc:picChg chg="add mod">
          <ac:chgData name="Urata, Satoshi/浦田 敏" userId="a313b3c2-fe3c-40ba-b9b9-d3d6813e3aa1" providerId="ADAL" clId="{6F7FBDDE-75F6-4CCA-9659-FAAF9FE8A5C3}" dt="2023-04-18T22:43:59.966" v="738" actId="14100"/>
          <ac:picMkLst>
            <pc:docMk/>
            <pc:sldMk cId="1130546590" sldId="2147479094"/>
            <ac:picMk id="1026" creationId="{7386E667-49B0-5C97-DF0A-881A577C2E53}"/>
          </ac:picMkLst>
        </pc:picChg>
      </pc:sldChg>
      <pc:sldChg chg="addSp modSp add mod ord">
        <pc:chgData name="Urata, Satoshi/浦田 敏" userId="a313b3c2-fe3c-40ba-b9b9-d3d6813e3aa1" providerId="ADAL" clId="{6F7FBDDE-75F6-4CCA-9659-FAAF9FE8A5C3}" dt="2023-04-18T22:49:52.610" v="995"/>
        <pc:sldMkLst>
          <pc:docMk/>
          <pc:sldMk cId="4244977172" sldId="2147479095"/>
        </pc:sldMkLst>
        <pc:spChg chg="add mod">
          <ac:chgData name="Urata, Satoshi/浦田 敏" userId="a313b3c2-fe3c-40ba-b9b9-d3d6813e3aa1" providerId="ADAL" clId="{6F7FBDDE-75F6-4CCA-9659-FAAF9FE8A5C3}" dt="2023-04-18T22:49:52.610" v="995"/>
          <ac:spMkLst>
            <pc:docMk/>
            <pc:sldMk cId="4244977172" sldId="2147479095"/>
            <ac:spMk id="5" creationId="{CEA549BD-2852-B185-AE26-232CAD07A992}"/>
          </ac:spMkLst>
        </pc:spChg>
        <pc:spChg chg="mod">
          <ac:chgData name="Urata, Satoshi/浦田 敏" userId="a313b3c2-fe3c-40ba-b9b9-d3d6813e3aa1" providerId="ADAL" clId="{6F7FBDDE-75F6-4CCA-9659-FAAF9FE8A5C3}" dt="2023-04-18T22:47:52.325" v="978" actId="255"/>
          <ac:spMkLst>
            <pc:docMk/>
            <pc:sldMk cId="4244977172" sldId="2147479095"/>
            <ac:spMk id="7" creationId="{5B7BE125-702F-E651-2184-9809B9D7FCFB}"/>
          </ac:spMkLst>
        </pc:spChg>
      </pc:sldChg>
      <pc:sldChg chg="addSp delSp modSp add mod">
        <pc:chgData name="Urata, Satoshi/浦田 敏" userId="a313b3c2-fe3c-40ba-b9b9-d3d6813e3aa1" providerId="ADAL" clId="{6F7FBDDE-75F6-4CCA-9659-FAAF9FE8A5C3}" dt="2023-04-18T23:14:25.564" v="1382" actId="20577"/>
        <pc:sldMkLst>
          <pc:docMk/>
          <pc:sldMk cId="2130998234" sldId="2147479096"/>
        </pc:sldMkLst>
        <pc:spChg chg="mod">
          <ac:chgData name="Urata, Satoshi/浦田 敏" userId="a313b3c2-fe3c-40ba-b9b9-d3d6813e3aa1" providerId="ADAL" clId="{6F7FBDDE-75F6-4CCA-9659-FAAF9FE8A5C3}" dt="2023-04-18T22:52:00.760" v="1139"/>
          <ac:spMkLst>
            <pc:docMk/>
            <pc:sldMk cId="2130998234" sldId="2147479096"/>
            <ac:spMk id="2" creationId="{903887A2-1092-6FE4-173A-550F3D268F64}"/>
          </ac:spMkLst>
        </pc:spChg>
        <pc:spChg chg="mod">
          <ac:chgData name="Urata, Satoshi/浦田 敏" userId="a313b3c2-fe3c-40ba-b9b9-d3d6813e3aa1" providerId="ADAL" clId="{6F7FBDDE-75F6-4CCA-9659-FAAF9FE8A5C3}" dt="2023-04-18T23:05:46.016" v="1183" actId="20577"/>
          <ac:spMkLst>
            <pc:docMk/>
            <pc:sldMk cId="2130998234" sldId="2147479096"/>
            <ac:spMk id="3" creationId="{98756E2D-EE30-D1F7-0ED7-BA11C314976E}"/>
          </ac:spMkLst>
        </pc:spChg>
        <pc:spChg chg="add mod">
          <ac:chgData name="Urata, Satoshi/浦田 敏" userId="a313b3c2-fe3c-40ba-b9b9-d3d6813e3aa1" providerId="ADAL" clId="{6F7FBDDE-75F6-4CCA-9659-FAAF9FE8A5C3}" dt="2023-04-18T23:13:19.922" v="1265" actId="14100"/>
          <ac:spMkLst>
            <pc:docMk/>
            <pc:sldMk cId="2130998234" sldId="2147479096"/>
            <ac:spMk id="5" creationId="{1241B62A-4369-F3EA-6D44-153FA9C592B4}"/>
          </ac:spMkLst>
        </pc:spChg>
        <pc:spChg chg="mod">
          <ac:chgData name="Urata, Satoshi/浦田 敏" userId="a313b3c2-fe3c-40ba-b9b9-d3d6813e3aa1" providerId="ADAL" clId="{6F7FBDDE-75F6-4CCA-9659-FAAF9FE8A5C3}" dt="2023-04-18T23:14:25.564" v="1382" actId="20577"/>
          <ac:spMkLst>
            <pc:docMk/>
            <pc:sldMk cId="2130998234" sldId="2147479096"/>
            <ac:spMk id="7" creationId="{5B7BE125-702F-E651-2184-9809B9D7FCFB}"/>
          </ac:spMkLst>
        </pc:spChg>
        <pc:spChg chg="mod">
          <ac:chgData name="Urata, Satoshi/浦田 敏" userId="a313b3c2-fe3c-40ba-b9b9-d3d6813e3aa1" providerId="ADAL" clId="{6F7FBDDE-75F6-4CCA-9659-FAAF9FE8A5C3}" dt="2023-04-18T22:59:20.456" v="1149"/>
          <ac:spMkLst>
            <pc:docMk/>
            <pc:sldMk cId="2130998234" sldId="2147479096"/>
            <ac:spMk id="16" creationId="{E41ADA66-A704-FBFA-6E47-AFF05A95334E}"/>
          </ac:spMkLst>
        </pc:spChg>
        <pc:picChg chg="del">
          <ac:chgData name="Urata, Satoshi/浦田 敏" userId="a313b3c2-fe3c-40ba-b9b9-d3d6813e3aa1" providerId="ADAL" clId="{6F7FBDDE-75F6-4CCA-9659-FAAF9FE8A5C3}" dt="2023-04-18T22:58:52.560" v="1141" actId="478"/>
          <ac:picMkLst>
            <pc:docMk/>
            <pc:sldMk cId="2130998234" sldId="2147479096"/>
            <ac:picMk id="1026" creationId="{7386E667-49B0-5C97-DF0A-881A577C2E53}"/>
          </ac:picMkLst>
        </pc:picChg>
        <pc:picChg chg="add mod">
          <ac:chgData name="Urata, Satoshi/浦田 敏" userId="a313b3c2-fe3c-40ba-b9b9-d3d6813e3aa1" providerId="ADAL" clId="{6F7FBDDE-75F6-4CCA-9659-FAAF9FE8A5C3}" dt="2023-04-18T22:59:11.305" v="1146" actId="167"/>
          <ac:picMkLst>
            <pc:docMk/>
            <pc:sldMk cId="2130998234" sldId="2147479096"/>
            <ac:picMk id="2050" creationId="{55FA9E7D-1F3C-3141-B401-180D14A686A2}"/>
          </ac:picMkLst>
        </pc:picChg>
      </pc:sldChg>
      <pc:sldChg chg="addSp delSp modSp add del mod">
        <pc:chgData name="Urata, Satoshi/浦田 敏" userId="a313b3c2-fe3c-40ba-b9b9-d3d6813e3aa1" providerId="ADAL" clId="{6F7FBDDE-75F6-4CCA-9659-FAAF9FE8A5C3}" dt="2023-04-19T00:28:41.952" v="1502" actId="2696"/>
        <pc:sldMkLst>
          <pc:docMk/>
          <pc:sldMk cId="1367872834" sldId="2147479098"/>
        </pc:sldMkLst>
        <pc:picChg chg="add mod">
          <ac:chgData name="Urata, Satoshi/浦田 敏" userId="a313b3c2-fe3c-40ba-b9b9-d3d6813e3aa1" providerId="ADAL" clId="{6F7FBDDE-75F6-4CCA-9659-FAAF9FE8A5C3}" dt="2023-04-19T00:25:56.147" v="1501" actId="1076"/>
          <ac:picMkLst>
            <pc:docMk/>
            <pc:sldMk cId="1367872834" sldId="2147479098"/>
            <ac:picMk id="6" creationId="{424445B7-E552-1426-135B-C471324E93ED}"/>
          </ac:picMkLst>
        </pc:picChg>
        <pc:picChg chg="del">
          <ac:chgData name="Urata, Satoshi/浦田 敏" userId="a313b3c2-fe3c-40ba-b9b9-d3d6813e3aa1" providerId="ADAL" clId="{6F7FBDDE-75F6-4CCA-9659-FAAF9FE8A5C3}" dt="2023-04-19T00:25:49.315" v="1499" actId="478"/>
          <ac:picMkLst>
            <pc:docMk/>
            <pc:sldMk cId="1367872834" sldId="2147479098"/>
            <ac:picMk id="2050" creationId="{55FA9E7D-1F3C-3141-B401-180D14A686A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1361770-CF84-48C2-8710-34DAB79A95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a:extLst>
              <a:ext uri="{FF2B5EF4-FFF2-40B4-BE49-F238E27FC236}">
                <a16:creationId xmlns:a16="http://schemas.microsoft.com/office/drawing/2014/main" id="{6AED8D3B-9082-49AA-B4BC-F3F4425AA7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9ACFA8-1AB5-47AD-8712-789ED582E266}" type="datetimeFigureOut">
              <a:rPr kumimoji="1" lang="ja-JP" altLang="en-US" smtClean="0"/>
              <a:t>2023/4/19</a:t>
            </a:fld>
            <a:endParaRPr kumimoji="1" lang="ja-JP" altLang="en-US"/>
          </a:p>
        </p:txBody>
      </p:sp>
      <p:sp>
        <p:nvSpPr>
          <p:cNvPr id="4" name="フッター プレースホルダー 3">
            <a:extLst>
              <a:ext uri="{FF2B5EF4-FFF2-40B4-BE49-F238E27FC236}">
                <a16:creationId xmlns:a16="http://schemas.microsoft.com/office/drawing/2014/main" id="{5DAB9B36-94C5-4135-B352-9570B260F3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ja-JP" sz="1000"/>
              <a:t>© 2022 Fujitsu Limited</a:t>
            </a:r>
            <a:endParaRPr lang="en-US" altLang="ja-JP" sz="1000" dirty="0"/>
          </a:p>
        </p:txBody>
      </p:sp>
      <p:sp>
        <p:nvSpPr>
          <p:cNvPr id="5" name="スライド番号プレースホルダー 4">
            <a:extLst>
              <a:ext uri="{FF2B5EF4-FFF2-40B4-BE49-F238E27FC236}">
                <a16:creationId xmlns:a16="http://schemas.microsoft.com/office/drawing/2014/main" id="{91EDE976-DD9F-4E5B-8DD7-50A554BDD8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DA504E-F46D-4C99-BD4A-3BE220F742A8}" type="slidenum">
              <a:rPr kumimoji="1" lang="ja-JP" altLang="en-US" smtClean="0"/>
              <a:t>‹#›</a:t>
            </a:fld>
            <a:endParaRPr kumimoji="1" lang="ja-JP" altLang="en-US"/>
          </a:p>
        </p:txBody>
      </p:sp>
    </p:spTree>
    <p:extLst>
      <p:ext uri="{BB962C8B-B14F-4D97-AF65-F5344CB8AC3E}">
        <p14:creationId xmlns:p14="http://schemas.microsoft.com/office/powerpoint/2010/main" val="9559416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n-lt"/>
              </a:defRPr>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n-lt"/>
              </a:defRPr>
            </a:lvl1pPr>
          </a:lstStyle>
          <a:p>
            <a:fld id="{49E156C8-D1E6-4437-B817-0C57EC289493}" type="datetimeFigureOut">
              <a:rPr kumimoji="1" lang="ja-JP" altLang="en-US" smtClean="0"/>
              <a:pPr/>
              <a:t>2023/4/19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dirty="0"/>
              <a:t>Headline</a:t>
            </a:r>
            <a:endParaRPr kumimoji="1" lang="ja-JP" altLang="en-US" dirty="0"/>
          </a:p>
          <a:p>
            <a:pPr lvl="1"/>
            <a:r>
              <a:rPr kumimoji="1" lang="en-US" altLang="ja-JP" dirty="0"/>
              <a:t>1st subhead</a:t>
            </a:r>
            <a:endParaRPr kumimoji="1" lang="ja-JP" altLang="en-US" dirty="0"/>
          </a:p>
          <a:p>
            <a:pPr lvl="2"/>
            <a:r>
              <a:rPr kumimoji="1" lang="en-US" altLang="ja-JP" dirty="0"/>
              <a:t>2nd subhead</a:t>
            </a:r>
            <a:endParaRPr kumimoji="1" lang="ja-JP" altLang="en-US" dirty="0"/>
          </a:p>
          <a:p>
            <a:pPr lvl="3"/>
            <a:r>
              <a:rPr kumimoji="1" lang="en-US" altLang="ja-JP" dirty="0"/>
              <a:t>Text</a:t>
            </a:r>
          </a:p>
          <a:p>
            <a:pPr lvl="4"/>
            <a:r>
              <a:rPr kumimoji="1" lang="en-US" altLang="ja-JP" dirty="0"/>
              <a:t>Text</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n-lt"/>
              </a:defRPr>
            </a:lvl1pPr>
          </a:lstStyle>
          <a:p>
            <a:r>
              <a:rPr kumimoji="1" lang="en-US" altLang="ja-JP"/>
              <a:t>© 2022 Fujitsu Limited</a:t>
            </a:r>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atin typeface="+mn-lt"/>
              </a:defRPr>
            </a:lvl1pPr>
          </a:lstStyle>
          <a:p>
            <a:fld id="{C0644275-5C74-4E59-8F01-9B0DD8D2F6FE}" type="slidenum">
              <a:rPr kumimoji="1" lang="ja-JP" altLang="en-US" smtClean="0"/>
              <a:pPr/>
              <a:t>‹#›</a:t>
            </a:fld>
            <a:endParaRPr kumimoji="1" lang="ja-JP" altLang="en-US"/>
          </a:p>
        </p:txBody>
      </p:sp>
    </p:spTree>
    <p:extLst>
      <p:ext uri="{BB962C8B-B14F-4D97-AF65-F5344CB8AC3E}">
        <p14:creationId xmlns:p14="http://schemas.microsoft.com/office/powerpoint/2010/main" val="2664097101"/>
      </p:ext>
    </p:extLst>
  </p:cSld>
  <p:clrMap bg1="lt1" tx1="dk1" bg2="lt2" tx2="dk2" accent1="accent1" accent2="accent2" accent3="accent3" accent4="accent4" accent5="accent5" accent6="accent6" hlink="hlink" folHlink="folHlink"/>
  <p:hf hd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r>
              <a:rPr kumimoji="1" lang="en-US" altLang="ja-JP"/>
              <a:t>© 2022 Fujitsu Limited</a:t>
            </a:r>
            <a:endParaRPr kumimoji="1" lang="ja-JP" altLang="en-US" dirty="0"/>
          </a:p>
        </p:txBody>
      </p:sp>
      <p:sp>
        <p:nvSpPr>
          <p:cNvPr id="5" name="スライド番号プレースホルダー 4"/>
          <p:cNvSpPr>
            <a:spLocks noGrp="1"/>
          </p:cNvSpPr>
          <p:nvPr>
            <p:ph type="sldNum" sz="quarter" idx="5"/>
          </p:nvPr>
        </p:nvSpPr>
        <p:spPr/>
        <p:txBody>
          <a:bodyPr/>
          <a:lstStyle/>
          <a:p>
            <a:fld id="{C0644275-5C74-4E59-8F01-9B0DD8D2F6FE}" type="slidenum">
              <a:rPr kumimoji="1" lang="ja-JP" altLang="en-US" smtClean="0"/>
              <a:pPr/>
              <a:t>1</a:t>
            </a:fld>
            <a:endParaRPr kumimoji="1" lang="ja-JP" altLang="en-US"/>
          </a:p>
        </p:txBody>
      </p:sp>
    </p:spTree>
    <p:extLst>
      <p:ext uri="{BB962C8B-B14F-4D97-AF65-F5344CB8AC3E}">
        <p14:creationId xmlns:p14="http://schemas.microsoft.com/office/powerpoint/2010/main" val="1338253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000000"/>
                </a:solidFill>
                <a:effectLst/>
                <a:latin typeface="FujitsuInfinityPro-Regular"/>
              </a:rPr>
              <a:t>1</a:t>
            </a:r>
            <a:r>
              <a:rPr lang="ja-JP" altLang="en-US" b="0" i="0" dirty="0">
                <a:solidFill>
                  <a:srgbClr val="000000"/>
                </a:solidFill>
                <a:effectLst/>
                <a:latin typeface="FujitsuInfinityPro-Regular"/>
              </a:rPr>
              <a:t>つめの「ヒューマンセンシング」では、「人」を「理解・予測」することにフォーカスし、人の振る舞い方から、その人と周囲の人、モノ、環境との関係を理解しようと試みます。代表的な技術の</a:t>
            </a:r>
            <a:r>
              <a:rPr lang="en-US" altLang="ja-JP" b="0" i="0" dirty="0">
                <a:solidFill>
                  <a:srgbClr val="000000"/>
                </a:solidFill>
                <a:effectLst/>
                <a:latin typeface="FujitsuInfinityPro-Regular"/>
              </a:rPr>
              <a:t>1</a:t>
            </a:r>
            <a:r>
              <a:rPr lang="ja-JP" altLang="en-US" b="0" i="0" dirty="0">
                <a:solidFill>
                  <a:srgbClr val="000000"/>
                </a:solidFill>
                <a:effectLst/>
                <a:latin typeface="FujitsuInfinityPro-Regular"/>
              </a:rPr>
              <a:t>つが「行動分析技術</a:t>
            </a:r>
            <a:r>
              <a:rPr lang="en-US" altLang="ja-JP" b="0" i="0" dirty="0" err="1">
                <a:solidFill>
                  <a:srgbClr val="000000"/>
                </a:solidFill>
                <a:effectLst/>
                <a:latin typeface="FujitsuInfinityPro-Regular"/>
              </a:rPr>
              <a:t>Actlyzer</a:t>
            </a:r>
            <a:r>
              <a:rPr lang="ja-JP" altLang="en-US" b="0" i="0" dirty="0">
                <a:solidFill>
                  <a:srgbClr val="000000"/>
                </a:solidFill>
                <a:effectLst/>
                <a:latin typeface="FujitsuInfinityPro-Regular"/>
              </a:rPr>
              <a:t>」です。映像から人の様々な行動を認識する</a:t>
            </a:r>
            <a:r>
              <a:rPr lang="en-US" altLang="ja-JP" b="0" i="0" dirty="0">
                <a:solidFill>
                  <a:srgbClr val="000000"/>
                </a:solidFill>
                <a:effectLst/>
                <a:latin typeface="FujitsuInfinityPro-Regular"/>
              </a:rPr>
              <a:t>AI</a:t>
            </a:r>
            <a:r>
              <a:rPr lang="ja-JP" altLang="en-US" b="0" i="0" dirty="0">
                <a:solidFill>
                  <a:srgbClr val="000000"/>
                </a:solidFill>
                <a:effectLst/>
                <a:latin typeface="FujitsuInfinityPro-Regular"/>
              </a:rPr>
              <a:t>技術であり、世界トップクラスの性能を持っています。現在、この技術と行動科学の知見とを組み合わせることで、さらなる性能向上を目指しています。これにより、犯罪発生後に監視カメラの映像を見るのでなく事前に犯罪を予測し防止することが可能になると考えています。徘徊やストーカーなどの抑制にも応用できます。</a:t>
            </a:r>
          </a:p>
          <a:p>
            <a:pPr algn="l"/>
            <a:r>
              <a:rPr lang="en-US" altLang="ja-JP" b="0" i="0" dirty="0">
                <a:solidFill>
                  <a:srgbClr val="000000"/>
                </a:solidFill>
                <a:effectLst/>
                <a:latin typeface="FujitsuInfinityPro-Regular"/>
              </a:rPr>
              <a:t>2</a:t>
            </a:r>
            <a:r>
              <a:rPr lang="ja-JP" altLang="en-US" b="0" i="0" dirty="0">
                <a:solidFill>
                  <a:srgbClr val="000000"/>
                </a:solidFill>
                <a:effectLst/>
                <a:latin typeface="FujitsuInfinityPro-Regular"/>
              </a:rPr>
              <a:t>つめの「ヒューマンエンハンスメント」では、「人」への「働きかけ」に注力し、人の能力の拡張や成長を促すことを目的としています。医療画像診断、複数の書類間に存在する不整合の抽出・修正、介護予防対象者のスクリーニングといった、人手で行ってきた様々な業務を効率化できるものです。</a:t>
            </a:r>
          </a:p>
          <a:p>
            <a:pPr algn="l"/>
            <a:r>
              <a:rPr lang="en-US" altLang="ja-JP" b="0" i="0" dirty="0">
                <a:solidFill>
                  <a:srgbClr val="000000"/>
                </a:solidFill>
                <a:effectLst/>
                <a:latin typeface="FujitsuInfinityPro-Regular"/>
              </a:rPr>
              <a:t>3</a:t>
            </a:r>
            <a:r>
              <a:rPr lang="ja-JP" altLang="en-US" b="0" i="0" dirty="0">
                <a:solidFill>
                  <a:srgbClr val="000000"/>
                </a:solidFill>
                <a:effectLst/>
                <a:latin typeface="FujitsuInfinityPro-Regular"/>
              </a:rPr>
              <a:t>つめのテーマである「ソーシャルデジタルツイン」は、「社会」を「理解・予測」し、複雑化する社会の課題解決を加速する上で根幹となる技術です。時々刻々と変化する実世界から大量のデータを集めた上で、実社会を再現したソーシャルデジタルツインをサイバー空間上に構築して社会の見える化・分析を行い、社会課題を速やかに解決していくものです。</a:t>
            </a:r>
          </a:p>
          <a:p>
            <a:pPr algn="l"/>
            <a:r>
              <a:rPr lang="ja-JP" altLang="en-US" b="0" i="0" dirty="0">
                <a:solidFill>
                  <a:srgbClr val="000000"/>
                </a:solidFill>
                <a:effectLst/>
                <a:latin typeface="FujitsuInfinityPro-Regular"/>
              </a:rPr>
              <a:t>コンバージングテクノロジー研究所では、社会課題解決を支える技術として、数百万台規模のセンサーや端末からの様々なデータやその関係性をリアルタイムに処理しながら、処理内容を追加・変更できる大規模分散ストリーム処理技術「</a:t>
            </a:r>
            <a:r>
              <a:rPr lang="en-US" altLang="ja-JP" b="0" i="0" dirty="0" err="1">
                <a:solidFill>
                  <a:srgbClr val="000000"/>
                </a:solidFill>
                <a:effectLst/>
                <a:latin typeface="FujitsuInfinityPro-Regular"/>
              </a:rPr>
              <a:t>Dracena</a:t>
            </a:r>
            <a:r>
              <a:rPr lang="ja-JP" altLang="en-US" b="0" i="0" dirty="0">
                <a:solidFill>
                  <a:srgbClr val="000000"/>
                </a:solidFill>
                <a:effectLst/>
                <a:latin typeface="FujitsuInfinityPro-Regular"/>
              </a:rPr>
              <a:t>」を開発しました。すでに</a:t>
            </a:r>
            <a:r>
              <a:rPr lang="en-US" altLang="ja-JP" b="0" i="0" dirty="0">
                <a:solidFill>
                  <a:srgbClr val="000000"/>
                </a:solidFill>
                <a:effectLst/>
                <a:latin typeface="FujitsuInfinityPro-Regular"/>
              </a:rPr>
              <a:t>Digital Twin Utilizer</a:t>
            </a:r>
            <a:r>
              <a:rPr lang="ja-JP" altLang="en-US" b="0" i="0" dirty="0">
                <a:solidFill>
                  <a:srgbClr val="000000"/>
                </a:solidFill>
                <a:effectLst/>
                <a:latin typeface="FujitsuInfinityPro-Regular"/>
              </a:rPr>
              <a:t>として製品化されており、発生し続ける大量の車両の位置データなどを活用した渋滞回避や配送の効率化など、モビリティ領域での実用化を進めています。</a:t>
            </a:r>
          </a:p>
          <a:p>
            <a:pPr algn="l"/>
            <a:r>
              <a:rPr lang="ja-JP" altLang="en-US" b="0" i="0" dirty="0">
                <a:solidFill>
                  <a:srgbClr val="000000"/>
                </a:solidFill>
                <a:effectLst/>
                <a:latin typeface="FujitsuInfinityPro-Regular"/>
              </a:rPr>
              <a:t>さらにこの技術を発展させるために、社会科学の知見やモデルを活用して、ソーシャルデジタルツインを実現するための技術を開発しています。</a:t>
            </a:r>
          </a:p>
          <a:p>
            <a:pPr algn="l"/>
            <a:r>
              <a:rPr lang="ja-JP" altLang="en-US" b="0" i="0" dirty="0">
                <a:solidFill>
                  <a:srgbClr val="000000"/>
                </a:solidFill>
                <a:effectLst/>
                <a:latin typeface="FujitsuInfinityPro-Regular"/>
              </a:rPr>
              <a:t>最後の</a:t>
            </a:r>
            <a:r>
              <a:rPr lang="en-US" altLang="ja-JP" b="0" i="0" dirty="0">
                <a:solidFill>
                  <a:srgbClr val="000000"/>
                </a:solidFill>
                <a:effectLst/>
                <a:latin typeface="FujitsuInfinityPro-Regular"/>
              </a:rPr>
              <a:t>4</a:t>
            </a:r>
            <a:r>
              <a:rPr lang="ja-JP" altLang="en-US" b="0" i="0" dirty="0">
                <a:solidFill>
                  <a:srgbClr val="000000"/>
                </a:solidFill>
                <a:effectLst/>
                <a:latin typeface="FujitsuInfinityPro-Regular"/>
              </a:rPr>
              <a:t>つめのテーマ「ソーシャルデザイン」では、「社会」への「働きかけ」に着目し、人とサービスの関係性を軸とした上で、どのように「社会」を最適化していくべきかを考えています。例えば公共政策では、コスト効果と疾病リスク低減効果が最大となる施策を立案するための仕組みを提供することを目指しています。</a:t>
            </a:r>
          </a:p>
          <a:p>
            <a:endParaRPr kumimoji="1" lang="ja-JP" altLang="en-US" dirty="0"/>
          </a:p>
        </p:txBody>
      </p:sp>
      <p:sp>
        <p:nvSpPr>
          <p:cNvPr id="4" name="フッター プレースホルダー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メイリオ"/>
                <a:cs typeface="+mn-cs"/>
              </a:rPr>
              <a:t>© 2022 Fujitsu Limited</a:t>
            </a:r>
            <a:endParaRPr kumimoji="1" lang="ja-JP" altLang="en-US" sz="10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スライド番号プレースホルダー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644275-5C74-4E59-8F01-9B0DD8D2F6FE}" type="slidenum">
              <a:rPr kumimoji="1" lang="ja-JP" altLang="en-US" sz="1000" b="0" i="0" u="none" strike="noStrike" kern="1200" cap="none" spc="0" normalizeH="0" baseline="0" noProof="0" smtClean="0">
                <a:ln>
                  <a:noFill/>
                </a:ln>
                <a:solidFill>
                  <a:srgbClr val="000000"/>
                </a:solidFill>
                <a:effectLst/>
                <a:uLnTx/>
                <a:uFillTx/>
                <a:latin typeface="Arial"/>
                <a:ea typeface="メイリオ"/>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ja-JP" altLang="en-US" sz="1000" b="0" i="0" u="none" strike="noStrike" kern="1200" cap="none" spc="0" normalizeH="0" baseline="0" noProof="0">
              <a:ln>
                <a:noFill/>
              </a:ln>
              <a:solidFill>
                <a:srgbClr val="000000"/>
              </a:solidFill>
              <a:effectLst/>
              <a:uLnTx/>
              <a:uFillTx/>
              <a:latin typeface="Arial"/>
              <a:ea typeface="メイリオ"/>
              <a:cs typeface="+mn-cs"/>
            </a:endParaRPr>
          </a:p>
        </p:txBody>
      </p:sp>
    </p:spTree>
    <p:extLst>
      <p:ext uri="{BB962C8B-B14F-4D97-AF65-F5344CB8AC3E}">
        <p14:creationId xmlns:p14="http://schemas.microsoft.com/office/powerpoint/2010/main" val="54978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メイリオ"/>
                <a:cs typeface="+mn-cs"/>
              </a:rPr>
              <a:t>© 2022 Fujitsu Limited</a:t>
            </a:r>
            <a:endParaRPr kumimoji="1" lang="ja-JP" altLang="en-US" sz="10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スライド番号プレースホルダー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644275-5C74-4E59-8F01-9B0DD8D2F6FE}" type="slidenum">
              <a:rPr kumimoji="1" lang="ja-JP" altLang="en-US" sz="1000" b="0" i="0" u="none" strike="noStrike" kern="1200" cap="none" spc="0" normalizeH="0" baseline="0" noProof="0" smtClean="0">
                <a:ln>
                  <a:noFill/>
                </a:ln>
                <a:solidFill>
                  <a:srgbClr val="000000"/>
                </a:solidFill>
                <a:effectLst/>
                <a:uLnTx/>
                <a:uFillTx/>
                <a:latin typeface="Arial"/>
                <a:ea typeface="メイリオ"/>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ja-JP" altLang="en-US" sz="1000" b="0" i="0" u="none" strike="noStrike" kern="1200" cap="none" spc="0" normalizeH="0" baseline="0" noProof="0">
              <a:ln>
                <a:noFill/>
              </a:ln>
              <a:solidFill>
                <a:srgbClr val="000000"/>
              </a:solidFill>
              <a:effectLst/>
              <a:uLnTx/>
              <a:uFillTx/>
              <a:latin typeface="Arial"/>
              <a:ea typeface="メイリオ"/>
              <a:cs typeface="+mn-cs"/>
            </a:endParaRPr>
          </a:p>
        </p:txBody>
      </p:sp>
    </p:spTree>
    <p:extLst>
      <p:ext uri="{BB962C8B-B14F-4D97-AF65-F5344CB8AC3E}">
        <p14:creationId xmlns:p14="http://schemas.microsoft.com/office/powerpoint/2010/main" val="407430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メイリオ"/>
                <a:cs typeface="+mn-cs"/>
              </a:rPr>
              <a:t>© 2022 Fujitsu Limited</a:t>
            </a:r>
            <a:endParaRPr kumimoji="1" lang="ja-JP" altLang="en-US" sz="10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スライド番号プレースホルダー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644275-5C74-4E59-8F01-9B0DD8D2F6FE}" type="slidenum">
              <a:rPr kumimoji="1" lang="ja-JP" altLang="en-US" sz="1000" b="0" i="0" u="none" strike="noStrike" kern="1200" cap="none" spc="0" normalizeH="0" baseline="0" noProof="0" smtClean="0">
                <a:ln>
                  <a:noFill/>
                </a:ln>
                <a:solidFill>
                  <a:srgbClr val="000000"/>
                </a:solidFill>
                <a:effectLst/>
                <a:uLnTx/>
                <a:uFillTx/>
                <a:latin typeface="Arial"/>
                <a:ea typeface="メイリオ"/>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1" lang="ja-JP" altLang="en-US" sz="1000" b="0" i="0" u="none" strike="noStrike" kern="1200" cap="none" spc="0" normalizeH="0" baseline="0" noProof="0">
              <a:ln>
                <a:noFill/>
              </a:ln>
              <a:solidFill>
                <a:srgbClr val="000000"/>
              </a:solidFill>
              <a:effectLst/>
              <a:uLnTx/>
              <a:uFillTx/>
              <a:latin typeface="Arial"/>
              <a:ea typeface="メイリオ"/>
              <a:cs typeface="+mn-cs"/>
            </a:endParaRPr>
          </a:p>
        </p:txBody>
      </p:sp>
    </p:spTree>
    <p:extLst>
      <p:ext uri="{BB962C8B-B14F-4D97-AF65-F5344CB8AC3E}">
        <p14:creationId xmlns:p14="http://schemas.microsoft.com/office/powerpoint/2010/main" val="1275943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メイリオ"/>
                <a:cs typeface="+mn-cs"/>
              </a:rPr>
              <a:t>© 2022 Fujitsu Limited</a:t>
            </a:r>
            <a:endParaRPr kumimoji="1" lang="ja-JP" altLang="en-US" sz="10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スライド番号プレースホルダー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644275-5C74-4E59-8F01-9B0DD8D2F6FE}" type="slidenum">
              <a:rPr kumimoji="1" lang="ja-JP" altLang="en-US" sz="1000" b="0" i="0" u="none" strike="noStrike" kern="1200" cap="none" spc="0" normalizeH="0" baseline="0" noProof="0" smtClean="0">
                <a:ln>
                  <a:noFill/>
                </a:ln>
                <a:solidFill>
                  <a:srgbClr val="000000"/>
                </a:solidFill>
                <a:effectLst/>
                <a:uLnTx/>
                <a:uFillTx/>
                <a:latin typeface="Arial"/>
                <a:ea typeface="メイリオ"/>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1" lang="ja-JP" altLang="en-US" sz="1000" b="0" i="0" u="none" strike="noStrike" kern="1200" cap="none" spc="0" normalizeH="0" baseline="0" noProof="0">
              <a:ln>
                <a:noFill/>
              </a:ln>
              <a:solidFill>
                <a:srgbClr val="000000"/>
              </a:solidFill>
              <a:effectLst/>
              <a:uLnTx/>
              <a:uFillTx/>
              <a:latin typeface="Arial"/>
              <a:ea typeface="メイリオ"/>
              <a:cs typeface="+mn-cs"/>
            </a:endParaRPr>
          </a:p>
        </p:txBody>
      </p:sp>
    </p:spTree>
    <p:extLst>
      <p:ext uri="{BB962C8B-B14F-4D97-AF65-F5344CB8AC3E}">
        <p14:creationId xmlns:p14="http://schemas.microsoft.com/office/powerpoint/2010/main" val="3479020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メイリオ"/>
                <a:cs typeface="+mn-cs"/>
              </a:rPr>
              <a:t>© 2022 Fujitsu Limited</a:t>
            </a:r>
            <a:endParaRPr kumimoji="1" lang="ja-JP" altLang="en-US" sz="10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スライド番号プレースホルダー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644275-5C74-4E59-8F01-9B0DD8D2F6FE}" type="slidenum">
              <a:rPr kumimoji="1" lang="ja-JP" altLang="en-US" sz="1000" b="0" i="0" u="none" strike="noStrike" kern="1200" cap="none" spc="0" normalizeH="0" baseline="0" noProof="0" smtClean="0">
                <a:ln>
                  <a:noFill/>
                </a:ln>
                <a:solidFill>
                  <a:srgbClr val="000000"/>
                </a:solidFill>
                <a:effectLst/>
                <a:uLnTx/>
                <a:uFillTx/>
                <a:latin typeface="Arial"/>
                <a:ea typeface="メイリオ"/>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1" lang="ja-JP" altLang="en-US" sz="1000" b="0" i="0" u="none" strike="noStrike" kern="1200" cap="none" spc="0" normalizeH="0" baseline="0" noProof="0">
              <a:ln>
                <a:noFill/>
              </a:ln>
              <a:solidFill>
                <a:srgbClr val="000000"/>
              </a:solidFill>
              <a:effectLst/>
              <a:uLnTx/>
              <a:uFillTx/>
              <a:latin typeface="Arial"/>
              <a:ea typeface="メイリオ"/>
              <a:cs typeface="+mn-cs"/>
            </a:endParaRPr>
          </a:p>
        </p:txBody>
      </p:sp>
    </p:spTree>
    <p:extLst>
      <p:ext uri="{BB962C8B-B14F-4D97-AF65-F5344CB8AC3E}">
        <p14:creationId xmlns:p14="http://schemas.microsoft.com/office/powerpoint/2010/main" val="194048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メイリオ"/>
                <a:cs typeface="+mn-cs"/>
              </a:rPr>
              <a:t>© 2022 Fujitsu Limited</a:t>
            </a:r>
            <a:endParaRPr kumimoji="1" lang="ja-JP" altLang="en-US" sz="10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スライド番号プレースホルダー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644275-5C74-4E59-8F01-9B0DD8D2F6FE}" type="slidenum">
              <a:rPr kumimoji="1" lang="ja-JP" altLang="en-US" sz="1000" b="0" i="0" u="none" strike="noStrike" kern="1200" cap="none" spc="0" normalizeH="0" baseline="0" noProof="0" smtClean="0">
                <a:ln>
                  <a:noFill/>
                </a:ln>
                <a:solidFill>
                  <a:srgbClr val="000000"/>
                </a:solidFill>
                <a:effectLst/>
                <a:uLnTx/>
                <a:uFillTx/>
                <a:latin typeface="Arial"/>
                <a:ea typeface="メイリオ"/>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1" lang="ja-JP" altLang="en-US" sz="1000" b="0" i="0" u="none" strike="noStrike" kern="1200" cap="none" spc="0" normalizeH="0" baseline="0" noProof="0">
              <a:ln>
                <a:noFill/>
              </a:ln>
              <a:solidFill>
                <a:srgbClr val="000000"/>
              </a:solidFill>
              <a:effectLst/>
              <a:uLnTx/>
              <a:uFillTx/>
              <a:latin typeface="Arial"/>
              <a:ea typeface="メイリオ"/>
              <a:cs typeface="+mn-cs"/>
            </a:endParaRPr>
          </a:p>
        </p:txBody>
      </p:sp>
    </p:spTree>
    <p:extLst>
      <p:ext uri="{BB962C8B-B14F-4D97-AF65-F5344CB8AC3E}">
        <p14:creationId xmlns:p14="http://schemas.microsoft.com/office/powerpoint/2010/main" val="32299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メイリオ"/>
                <a:cs typeface="+mn-cs"/>
              </a:rPr>
              <a:t>© 2022 Fujitsu Limited</a:t>
            </a:r>
            <a:endParaRPr kumimoji="1" lang="ja-JP" altLang="en-US" sz="10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スライド番号プレースホルダー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644275-5C74-4E59-8F01-9B0DD8D2F6FE}" type="slidenum">
              <a:rPr kumimoji="1" lang="ja-JP" altLang="en-US" sz="1000" b="0" i="0" u="none" strike="noStrike" kern="1200" cap="none" spc="0" normalizeH="0" baseline="0" noProof="0" smtClean="0">
                <a:ln>
                  <a:noFill/>
                </a:ln>
                <a:solidFill>
                  <a:srgbClr val="000000"/>
                </a:solidFill>
                <a:effectLst/>
                <a:uLnTx/>
                <a:uFillTx/>
                <a:latin typeface="Arial"/>
                <a:ea typeface="メイリオ"/>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1" lang="ja-JP" altLang="en-US" sz="1000" b="0" i="0" u="none" strike="noStrike" kern="1200" cap="none" spc="0" normalizeH="0" baseline="0" noProof="0">
              <a:ln>
                <a:noFill/>
              </a:ln>
              <a:solidFill>
                <a:srgbClr val="000000"/>
              </a:solidFill>
              <a:effectLst/>
              <a:uLnTx/>
              <a:uFillTx/>
              <a:latin typeface="Arial"/>
              <a:ea typeface="メイリオ"/>
              <a:cs typeface="+mn-cs"/>
            </a:endParaRPr>
          </a:p>
        </p:txBody>
      </p:sp>
    </p:spTree>
    <p:extLst>
      <p:ext uri="{BB962C8B-B14F-4D97-AF65-F5344CB8AC3E}">
        <p14:creationId xmlns:p14="http://schemas.microsoft.com/office/powerpoint/2010/main" val="1033851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メイリオ"/>
                <a:cs typeface="+mn-cs"/>
              </a:rPr>
              <a:t>© 2022 Fujitsu Limited</a:t>
            </a:r>
            <a:endParaRPr kumimoji="1" lang="ja-JP" altLang="en-US" sz="10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スライド番号プレースホルダー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644275-5C74-4E59-8F01-9B0DD8D2F6FE}" type="slidenum">
              <a:rPr kumimoji="1" lang="ja-JP" altLang="en-US" sz="1000" b="0" i="0" u="none" strike="noStrike" kern="1200" cap="none" spc="0" normalizeH="0" baseline="0" noProof="0" smtClean="0">
                <a:ln>
                  <a:noFill/>
                </a:ln>
                <a:solidFill>
                  <a:srgbClr val="000000"/>
                </a:solidFill>
                <a:effectLst/>
                <a:uLnTx/>
                <a:uFillTx/>
                <a:latin typeface="Arial"/>
                <a:ea typeface="メイリオ"/>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1" lang="ja-JP" altLang="en-US" sz="1000" b="0" i="0" u="none" strike="noStrike" kern="1200" cap="none" spc="0" normalizeH="0" baseline="0" noProof="0">
              <a:ln>
                <a:noFill/>
              </a:ln>
              <a:solidFill>
                <a:srgbClr val="000000"/>
              </a:solidFill>
              <a:effectLst/>
              <a:uLnTx/>
              <a:uFillTx/>
              <a:latin typeface="Arial"/>
              <a:ea typeface="メイリオ"/>
              <a:cs typeface="+mn-cs"/>
            </a:endParaRPr>
          </a:p>
        </p:txBody>
      </p:sp>
    </p:spTree>
    <p:extLst>
      <p:ext uri="{BB962C8B-B14F-4D97-AF65-F5344CB8AC3E}">
        <p14:creationId xmlns:p14="http://schemas.microsoft.com/office/powerpoint/2010/main" val="580786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17" name="Slide Number Placeholder 5">
            <a:extLst>
              <a:ext uri="{FF2B5EF4-FFF2-40B4-BE49-F238E27FC236}">
                <a16:creationId xmlns:a16="http://schemas.microsoft.com/office/drawing/2014/main" id="{F2A2B3EE-7C59-4DF5-A28E-640979443623}"/>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0" name="Picture 23" descr="A picture containing icon&#10;&#10;Description automatically generated">
            <a:extLst>
              <a:ext uri="{FF2B5EF4-FFF2-40B4-BE49-F238E27FC236}">
                <a16:creationId xmlns:a16="http://schemas.microsoft.com/office/drawing/2014/main" id="{8B2BCC5B-F069-4ED1-A700-090A5F1D93D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3960438211"/>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5" name="Footer Placeholder 4"/>
          <p:cNvSpPr>
            <a:spLocks noGrp="1"/>
          </p:cNvSpPr>
          <p:nvPr>
            <p:ph type="ftr" sz="quarter" idx="11"/>
          </p:nvPr>
        </p:nvSpPr>
        <p:spPr>
          <a:xfrm>
            <a:off x="7758000" y="4888800"/>
            <a:ext cx="1155600" cy="108000"/>
          </a:xfrm>
          <a:prstGeom prst="rect">
            <a:avLst/>
          </a:prstGeom>
        </p:spPr>
        <p:txBody>
          <a:bodyPr/>
          <a:lstStyle>
            <a:lvl1pPr>
              <a:defRPr>
                <a:solidFill>
                  <a:schemeClr val="bg1"/>
                </a:solidFill>
              </a:defRPr>
            </a:lvl1pPr>
          </a:lstStyle>
          <a:p>
            <a:r>
              <a:rPr kumimoji="1" lang="en-US" altLang="ja-JP" dirty="0"/>
              <a:t>© 2022 Fujitsu Limited</a:t>
            </a:r>
            <a:endParaRPr kumimoji="1" lang="ja-JP" altLang="en-US" dirty="0"/>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9" name="Picture 23" descr="A picture containing icon&#10;&#10;Description automatically generated">
            <a:extLst>
              <a:ext uri="{FF2B5EF4-FFF2-40B4-BE49-F238E27FC236}">
                <a16:creationId xmlns:a16="http://schemas.microsoft.com/office/drawing/2014/main" id="{3753FEFB-0305-4C84-935D-76F90EFD3C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5573396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16833163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4214450849"/>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713597918"/>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7D8338C9-50E0-476B-A1C1-2CD93525E330}"/>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6" name="Picture 56" descr="Fujitsu">
            <a:extLst>
              <a:ext uri="{FF2B5EF4-FFF2-40B4-BE49-F238E27FC236}">
                <a16:creationId xmlns:a16="http://schemas.microsoft.com/office/drawing/2014/main" id="{9EF27093-A849-437A-9361-64716AE462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64250" y="4761"/>
            <a:ext cx="1126108" cy="685800"/>
          </a:xfrm>
          <a:prstGeom prst="rect">
            <a:avLst/>
          </a:prstGeom>
        </p:spPr>
      </p:pic>
      <p:pic>
        <p:nvPicPr>
          <p:cNvPr id="7" name="Picture 23" descr="A picture containing icon&#10;&#10;Description automatically generated">
            <a:extLst>
              <a:ext uri="{FF2B5EF4-FFF2-40B4-BE49-F238E27FC236}">
                <a16:creationId xmlns:a16="http://schemas.microsoft.com/office/drawing/2014/main" id="{FFAD7CF4-8971-481D-B462-B9FB7396BE4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1553517886"/>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Master_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9600" y="1591200"/>
            <a:ext cx="3240000" cy="997200"/>
          </a:xfrm>
        </p:spPr>
        <p:txBody>
          <a:bodyPr anchor="b">
            <a:noAutofit/>
          </a:bodyPr>
          <a:lstStyle>
            <a:lvl1pPr algn="l">
              <a:defRPr sz="30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3067050"/>
            <a:ext cx="27720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Tree>
    <p:extLst>
      <p:ext uri="{BB962C8B-B14F-4D97-AF65-F5344CB8AC3E}">
        <p14:creationId xmlns:p14="http://schemas.microsoft.com/office/powerpoint/2010/main" val="229605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34000" y="32400"/>
            <a:ext cx="7560000" cy="6552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18" name="Slide Number Placeholder 5">
            <a:extLst>
              <a:ext uri="{FF2B5EF4-FFF2-40B4-BE49-F238E27FC236}">
                <a16:creationId xmlns:a16="http://schemas.microsoft.com/office/drawing/2014/main" id="{00DC7B19-3A52-4E26-9964-A6ACE89649FC}"/>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1" name="Picture 23" descr="A picture containing icon&#10;&#10;Description automatically generated">
            <a:extLst>
              <a:ext uri="{FF2B5EF4-FFF2-40B4-BE49-F238E27FC236}">
                <a16:creationId xmlns:a16="http://schemas.microsoft.com/office/drawing/2014/main" id="{79151633-17A6-472C-90F8-0E7AB5E54485}"/>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346238897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Lst>
  <p:hf hdr="0"/>
  <p:txStyles>
    <p:title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p:titleStyle>
    <p:bodyStyle>
      <a:lvl1pPr marL="216000" indent="-216000" algn="l" defTabSz="685800" rtl="0" eaLnBrk="1" latinLnBrk="0" hangingPunct="1">
        <a:lnSpc>
          <a:spcPct val="100000"/>
        </a:lnSpc>
        <a:spcBef>
          <a:spcPts val="750"/>
        </a:spcBef>
        <a:buClr>
          <a:schemeClr val="accent4"/>
        </a:buClr>
        <a:buSzPct val="90000"/>
        <a:buFont typeface="Wingdings" panose="05000000000000000000" pitchFamily="2" charset="2"/>
        <a:buChar char="l"/>
        <a:defRPr kumimoji="1" sz="2200" kern="1200">
          <a:solidFill>
            <a:schemeClr val="tx1"/>
          </a:solidFill>
          <a:latin typeface="+mj-ea"/>
          <a:ea typeface="+mj-ea"/>
          <a:cs typeface="+mn-cs"/>
        </a:defRPr>
      </a:lvl1pPr>
      <a:lvl2pPr marL="5143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800" kern="1200">
          <a:solidFill>
            <a:schemeClr val="tx1"/>
          </a:solidFill>
          <a:latin typeface="+mj-ea"/>
          <a:ea typeface="+mj-ea"/>
          <a:cs typeface="+mn-cs"/>
        </a:defRPr>
      </a:lvl2pPr>
      <a:lvl3pPr marL="8572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600" kern="1200">
          <a:solidFill>
            <a:schemeClr val="tx1"/>
          </a:solidFill>
          <a:latin typeface="+mj-ea"/>
          <a:ea typeface="+mj-ea"/>
          <a:cs typeface="+mn-cs"/>
        </a:defRPr>
      </a:lvl3pPr>
      <a:lvl4pPr marL="12001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j-ea"/>
          <a:ea typeface="+mj-ea"/>
          <a:cs typeface="+mn-cs"/>
        </a:defRPr>
      </a:lvl4pPr>
      <a:lvl5pPr marL="15430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j-ea"/>
          <a:ea typeface="+mj-ea"/>
          <a:cs typeface="+mn-cs"/>
        </a:defRPr>
      </a:lvl5pPr>
      <a:lvl6pPr marL="18859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6pPr>
      <a:lvl7pPr marL="22288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7pPr>
      <a:lvl8pPr marL="25717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8pPr>
      <a:lvl9pPr marL="29146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jpeg"/><Relationship Id="rId18" Type="http://schemas.openxmlformats.org/officeDocument/2006/relationships/image" Target="../media/image18.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8.png"/><Relationship Id="rId12" Type="http://schemas.openxmlformats.org/officeDocument/2006/relationships/image" Target="../media/image12.jp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a:extLst>
              <a:ext uri="{FF2B5EF4-FFF2-40B4-BE49-F238E27FC236}">
                <a16:creationId xmlns:a16="http://schemas.microsoft.com/office/drawing/2014/main" id="{5D75F66D-4D30-4299-BC8E-1CEDC8281846}"/>
              </a:ext>
            </a:extLst>
          </p:cNvPr>
          <p:cNvSpPr>
            <a:spLocks noGrp="1"/>
          </p:cNvSpPr>
          <p:nvPr>
            <p:ph type="ctrTitle"/>
          </p:nvPr>
        </p:nvSpPr>
        <p:spPr>
          <a:xfrm>
            <a:off x="234000" y="701783"/>
            <a:ext cx="6238362" cy="1198579"/>
          </a:xfrm>
        </p:spPr>
        <p:txBody>
          <a:bodyPr/>
          <a:lstStyle/>
          <a:p>
            <a:r>
              <a:rPr kumimoji="1" lang="en-US" altLang="ja-JP" sz="3200" dirty="0"/>
              <a:t>CPHS</a:t>
            </a:r>
            <a:r>
              <a:rPr kumimoji="1" lang="ja-JP" altLang="en-US" sz="3200" dirty="0"/>
              <a:t>の事例調査・分析</a:t>
            </a:r>
            <a:r>
              <a:rPr lang="ja-JP" altLang="en-US" sz="320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について</a:t>
            </a:r>
            <a:endParaRPr lang="ja-JP" altLang="en-US" sz="240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4" name="字幕 13">
            <a:extLst>
              <a:ext uri="{FF2B5EF4-FFF2-40B4-BE49-F238E27FC236}">
                <a16:creationId xmlns:a16="http://schemas.microsoft.com/office/drawing/2014/main" id="{5D592BD3-AE35-40E4-BE50-674B2B57BA9A}"/>
              </a:ext>
            </a:extLst>
          </p:cNvPr>
          <p:cNvSpPr>
            <a:spLocks noGrp="1"/>
          </p:cNvSpPr>
          <p:nvPr>
            <p:ph type="subTitle" idx="1"/>
            <p:custDataLst>
              <p:tags r:id="rId1"/>
            </p:custDataLst>
          </p:nvPr>
        </p:nvSpPr>
        <p:spPr>
          <a:xfrm>
            <a:off x="234000" y="3551545"/>
            <a:ext cx="3662436" cy="1260000"/>
          </a:xfrm>
        </p:spPr>
        <p:txBody>
          <a:bodyPr/>
          <a:lstStyle/>
          <a:p>
            <a:r>
              <a:rPr lang="en-US" altLang="ja-JP" dirty="0">
                <a:latin typeface="Meiryo UI" panose="020B0604030504040204" pitchFamily="50" charset="-128"/>
                <a:ea typeface="Meiryo UI" panose="020B0604030504040204" pitchFamily="50" charset="-128"/>
              </a:rPr>
              <a:t>2023</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4</a:t>
            </a:r>
            <a:r>
              <a:rPr lang="ja-JP" altLang="en-US" dirty="0">
                <a:latin typeface="Meiryo UI" panose="020B0604030504040204" pitchFamily="50" charset="-128"/>
                <a:ea typeface="Meiryo UI" panose="020B0604030504040204" pitchFamily="50" charset="-128"/>
              </a:rPr>
              <a:t>月</a:t>
            </a:r>
            <a:r>
              <a:rPr lang="en-US" altLang="ja-JP" dirty="0">
                <a:latin typeface="Meiryo UI" panose="020B0604030504040204" pitchFamily="50" charset="-128"/>
                <a:ea typeface="Meiryo UI" panose="020B0604030504040204" pitchFamily="50" charset="-128"/>
              </a:rPr>
              <a:t>19</a:t>
            </a:r>
            <a:r>
              <a:rPr lang="ja-JP" altLang="en-US" dirty="0">
                <a:latin typeface="Meiryo UI" panose="020B0604030504040204" pitchFamily="50" charset="-128"/>
                <a:ea typeface="Meiryo UI" panose="020B0604030504040204" pitchFamily="50" charset="-128"/>
              </a:rPr>
              <a:t>日</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システムオブシステムズ</a:t>
            </a:r>
            <a:r>
              <a:rPr lang="en-US" altLang="ja-JP" dirty="0">
                <a:latin typeface="Meiryo UI" panose="020B0604030504040204" pitchFamily="50" charset="-128"/>
                <a:ea typeface="Meiryo UI" panose="020B0604030504040204" pitchFamily="50" charset="-128"/>
              </a:rPr>
              <a:t>(SoS)</a:t>
            </a:r>
            <a:r>
              <a:rPr lang="ja-JP" altLang="en-US" dirty="0">
                <a:latin typeface="Meiryo UI" panose="020B0604030504040204" pitchFamily="50" charset="-128"/>
                <a:ea typeface="Meiryo UI" panose="020B0604030504040204" pitchFamily="50" charset="-128"/>
              </a:rPr>
              <a:t>分科会</a:t>
            </a:r>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77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2DBAE0F-C192-4182-9CDD-3D5BD7D7E52A}"/>
              </a:ext>
            </a:extLst>
          </p:cNvPr>
          <p:cNvSpPr>
            <a:spLocks noGrp="1"/>
          </p:cNvSpPr>
          <p:nvPr>
            <p:ph type="title"/>
          </p:nvPr>
        </p:nvSpPr>
        <p:spPr/>
        <p:txBody>
          <a:bodyPr>
            <a:normAutofit/>
          </a:bodyPr>
          <a:lstStyle/>
          <a:p>
            <a:r>
              <a:rPr lang="ja-JP" altLang="en-US" dirty="0">
                <a:latin typeface="Meiryo UI" panose="020B0604030504040204" pitchFamily="50" charset="-128"/>
                <a:ea typeface="Meiryo UI" panose="020B0604030504040204" pitchFamily="50" charset="-128"/>
              </a:rPr>
              <a:t>社会全体の</a:t>
            </a:r>
            <a:r>
              <a:rPr lang="en-US" altLang="ja-JP" dirty="0">
                <a:latin typeface="Meiryo UI" panose="020B0604030504040204" pitchFamily="50" charset="-128"/>
                <a:ea typeface="Meiryo UI" panose="020B0604030504040204" pitchFamily="50" charset="-128"/>
              </a:rPr>
              <a:t>DX: NTT</a:t>
            </a:r>
            <a:r>
              <a:rPr lang="ja-JP" altLang="en-US" dirty="0">
                <a:latin typeface="Meiryo UI" panose="020B0604030504040204" pitchFamily="50" charset="-128"/>
                <a:ea typeface="Meiryo UI" panose="020B0604030504040204" pitchFamily="50" charset="-128"/>
              </a:rPr>
              <a:t>データ様事例</a:t>
            </a:r>
          </a:p>
        </p:txBody>
      </p:sp>
      <p:sp>
        <p:nvSpPr>
          <p:cNvPr id="3" name="テキスト ボックス 2">
            <a:extLst>
              <a:ext uri="{FF2B5EF4-FFF2-40B4-BE49-F238E27FC236}">
                <a16:creationId xmlns:a16="http://schemas.microsoft.com/office/drawing/2014/main" id="{56A6D19B-D7D2-404B-94E9-24945151EB54}"/>
              </a:ext>
            </a:extLst>
          </p:cNvPr>
          <p:cNvSpPr txBox="1"/>
          <p:nvPr/>
        </p:nvSpPr>
        <p:spPr>
          <a:xfrm>
            <a:off x="149013" y="745067"/>
            <a:ext cx="8913707"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社会全体の</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DX</a:t>
            </a: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：ソサエティ</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DX</a:t>
            </a: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を共創</a:t>
            </a:r>
            <a:endPar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NTT</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データでは先般、</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Society5.0</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実現に向けたビジョンとして、“</a:t>
            </a:r>
            <a:r>
              <a:rPr kumimoji="0" lang="en-US" altLang="ja-JP" sz="1100" b="1" i="0" u="none" strike="noStrike" kern="1200" cap="none" spc="0" normalizeH="0" baseline="0" noProof="0" dirty="0">
                <a:ln>
                  <a:noFill/>
                </a:ln>
                <a:solidFill>
                  <a:srgbClr val="000000"/>
                </a:solidFill>
                <a:effectLst/>
                <a:uLnTx/>
                <a:uFillTx/>
                <a:latin typeface="FujitsuInfinityPro-Regular"/>
                <a:ea typeface="メイリオ"/>
                <a:cs typeface="+mn-cs"/>
              </a:rPr>
              <a:t>Smarter Society Vision</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”を発表しました。このビジョン実現には、企業・行政・市民などステークホルダーのニーズを捉えた、業界・業種の壁を越えたデータ連携やサービス融合による社会全体の</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DX―</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ソサエティ</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DX―</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が不可欠です。</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6" name="テキスト ボックス 5">
            <a:extLst>
              <a:ext uri="{FF2B5EF4-FFF2-40B4-BE49-F238E27FC236}">
                <a16:creationId xmlns:a16="http://schemas.microsoft.com/office/drawing/2014/main" id="{D4B4487C-A807-4E9E-B9C7-1DF40C46FAD0}"/>
              </a:ext>
            </a:extLst>
          </p:cNvPr>
          <p:cNvSpPr txBox="1"/>
          <p:nvPr/>
        </p:nvSpPr>
        <p:spPr>
          <a:xfrm>
            <a:off x="5391573" y="1885115"/>
            <a:ext cx="3671147" cy="25160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ソサエティ</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DX</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。それは例えば、市民の</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well-being</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（幸福に生きている状態）を医療・ヘルスケア業界だけで実現するのではなく、住居やオフィスなどの不動産業界や、飲食・小売業界の企業とも広く連携することで、よりパーソナライズされたきめ細かい</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well-being</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サービス提供をめざす考え方です。実現に向けては、さまざまなステークホルダー間での適切かつ安全な管理のもとでのリアルタイムなデータ連携や、</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well-being</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に関するヒトの感覚・感情の可視化、環境に応じた分析や効果シミュレーションなどが必要になります。</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NTT</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データでは、</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IOWN</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構想にある「デジタルツインコンピューティング」をはじめとした先進技術の実用化や、多岐に渡るパートナー企業の皆さまやお客さまとの共創を通じてソサエティ</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DX</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の実現にチャレンジします。</a:t>
            </a:r>
            <a:endParaRPr kumimoji="1" lang="ja-JP" altLang="en-US" sz="105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8" name="テキスト ボックス 7">
            <a:extLst>
              <a:ext uri="{FF2B5EF4-FFF2-40B4-BE49-F238E27FC236}">
                <a16:creationId xmlns:a16="http://schemas.microsoft.com/office/drawing/2014/main" id="{6FCCCEE8-EA7C-4E22-B9FA-A9A56AB2DF44}"/>
              </a:ext>
            </a:extLst>
          </p:cNvPr>
          <p:cNvSpPr txBox="1"/>
          <p:nvPr/>
        </p:nvSpPr>
        <p:spPr>
          <a:xfrm>
            <a:off x="5046133" y="4526936"/>
            <a:ext cx="4016587"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srgbClr val="000000"/>
                </a:solidFill>
                <a:effectLst/>
                <a:uLnTx/>
                <a:uFillTx/>
                <a:latin typeface="FujitsuInfinityPro-Regular"/>
                <a:ea typeface="メイリオ"/>
                <a:cs typeface="+mn-cs"/>
              </a:rPr>
              <a:t>出典：</a:t>
            </a:r>
            <a:r>
              <a:rPr kumimoji="1" lang="en-US" altLang="ja-JP" sz="800" b="0" i="0" u="none" strike="noStrike" kern="1200" cap="none" spc="0" normalizeH="0" baseline="0" noProof="0" dirty="0">
                <a:ln>
                  <a:noFill/>
                </a:ln>
                <a:solidFill>
                  <a:srgbClr val="000000"/>
                </a:solidFill>
                <a:effectLst/>
                <a:uLnTx/>
                <a:uFillTx/>
                <a:latin typeface="メイリオ"/>
                <a:ea typeface="メイリオ"/>
                <a:cs typeface="+mn-cs"/>
              </a:rPr>
              <a:t> https://www.nttdata.com/jp/ja/data-insight/2021/0928/</a:t>
            </a:r>
            <a:endParaRPr kumimoji="1" lang="ja-JP" altLang="en-US" sz="800" b="0" i="0" u="none" strike="noStrike" kern="1200" cap="none" spc="0" normalizeH="0" baseline="0" noProof="0" dirty="0">
              <a:ln>
                <a:noFill/>
              </a:ln>
              <a:solidFill>
                <a:srgbClr val="000000"/>
              </a:solidFill>
              <a:effectLst/>
              <a:uLnTx/>
              <a:uFillTx/>
              <a:latin typeface="メイリオ"/>
              <a:ea typeface="メイリオ"/>
              <a:cs typeface="+mn-cs"/>
            </a:endParaRPr>
          </a:p>
        </p:txBody>
      </p:sp>
      <p:pic>
        <p:nvPicPr>
          <p:cNvPr id="12" name="図 11" descr="ダイアグラム&#10;&#10;自動的に生成された説明">
            <a:extLst>
              <a:ext uri="{FF2B5EF4-FFF2-40B4-BE49-F238E27FC236}">
                <a16:creationId xmlns:a16="http://schemas.microsoft.com/office/drawing/2014/main" id="{475061F8-7234-4265-800B-218A8056E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61" y="1335537"/>
            <a:ext cx="4883947" cy="1584152"/>
          </a:xfrm>
          <a:prstGeom prst="rect">
            <a:avLst/>
          </a:prstGeom>
        </p:spPr>
      </p:pic>
      <p:pic>
        <p:nvPicPr>
          <p:cNvPr id="14" name="図 13" descr="グラフィカル ユーザー インターフェイス, タイムライン&#10;&#10;自動的に生成された説明">
            <a:extLst>
              <a:ext uri="{FF2B5EF4-FFF2-40B4-BE49-F238E27FC236}">
                <a16:creationId xmlns:a16="http://schemas.microsoft.com/office/drawing/2014/main" id="{5F3D046F-0F10-4A76-93B2-33AEB7126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20" y="2691120"/>
            <a:ext cx="4676986" cy="2104644"/>
          </a:xfrm>
          <a:prstGeom prst="rect">
            <a:avLst/>
          </a:prstGeom>
        </p:spPr>
      </p:pic>
      <p:sp>
        <p:nvSpPr>
          <p:cNvPr id="30" name="スライド番号プレースホルダー 29">
            <a:extLst>
              <a:ext uri="{FF2B5EF4-FFF2-40B4-BE49-F238E27FC236}">
                <a16:creationId xmlns:a16="http://schemas.microsoft.com/office/drawing/2014/main" id="{F0E45BDC-7275-7B66-566E-67822BE8D61B}"/>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D029D89-7B63-4C94-AD4D-2E4D6BB83637}" type="slidenum">
              <a:rPr kumimoji="1" lang="ja-JP" altLang="en-US" sz="800" b="0" i="0" u="none" strike="noStrike" kern="1200" cap="none" spc="0" normalizeH="0" baseline="0" noProof="0" smtClean="0">
                <a:ln>
                  <a:noFill/>
                </a:ln>
                <a:solidFill>
                  <a:srgbClr val="000000"/>
                </a:solidFill>
                <a:effectLst/>
                <a:uLnTx/>
                <a:uFillTx/>
                <a:latin typeface="Arial" panose="020B0604020202020204" pitchFamily="34" charset="0"/>
                <a:ea typeface="メイリオ"/>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1" lang="ja-JP" altLang="en-US" sz="800" b="0" i="0" u="none" strike="noStrike" kern="1200" cap="none" spc="0" normalizeH="0" baseline="0" noProof="0">
              <a:ln>
                <a:noFill/>
              </a:ln>
              <a:solidFill>
                <a:srgbClr val="000000"/>
              </a:solidFill>
              <a:effectLst/>
              <a:uLnTx/>
              <a:uFillTx/>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3471698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2DBAE0F-C192-4182-9CDD-3D5BD7D7E52A}"/>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社会全体の</a:t>
            </a:r>
            <a:r>
              <a:rPr lang="en-US" altLang="ja-JP" dirty="0">
                <a:latin typeface="Meiryo UI" panose="020B0604030504040204" pitchFamily="50" charset="-128"/>
                <a:ea typeface="Meiryo UI" panose="020B0604030504040204" pitchFamily="50" charset="-128"/>
              </a:rPr>
              <a:t>DX: </a:t>
            </a:r>
            <a:r>
              <a:rPr lang="ja-JP" altLang="en-US" dirty="0">
                <a:latin typeface="Meiryo UI" panose="020B0604030504040204" pitchFamily="50" charset="-128"/>
                <a:ea typeface="Meiryo UI" panose="020B0604030504040204" pitchFamily="50" charset="-128"/>
              </a:rPr>
              <a:t>日立製作所様事例</a:t>
            </a:r>
          </a:p>
        </p:txBody>
      </p:sp>
      <p:sp>
        <p:nvSpPr>
          <p:cNvPr id="3" name="テキスト ボックス 2">
            <a:extLst>
              <a:ext uri="{FF2B5EF4-FFF2-40B4-BE49-F238E27FC236}">
                <a16:creationId xmlns:a16="http://schemas.microsoft.com/office/drawing/2014/main" id="{56A6D19B-D7D2-404B-94E9-24945151EB54}"/>
              </a:ext>
            </a:extLst>
          </p:cNvPr>
          <p:cNvSpPr txBox="1"/>
          <p:nvPr/>
        </p:nvSpPr>
        <p:spPr>
          <a:xfrm>
            <a:off x="149013" y="745067"/>
            <a:ext cx="8913707" cy="129266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「ナッジ応用技術」により鉄道やバス利用者の行動変容を促すアプリを用いた</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「安心快適なおでかけサポート実証実験」を開始</a:t>
            </a:r>
            <a:endPar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株式会社日立製作所</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以下、日立</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と西日本鉄道株式会社</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以下、西鉄</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は、安心・安全で快適な移動と経済の活性化の両立をめざして、日立独自の「ナッジ応用技術」*を活用し、公共交通機関利用者の行動変容を促す</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2</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回目の実証実験「安心快適なおでかけサポート実証実験」</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以下、本実証実験</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を</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2</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月</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1</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日から</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3</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月</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7</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日まで実施します。</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4" name="テキスト ボックス 13">
            <a:extLst>
              <a:ext uri="{FF2B5EF4-FFF2-40B4-BE49-F238E27FC236}">
                <a16:creationId xmlns:a16="http://schemas.microsoft.com/office/drawing/2014/main" id="{B6490916-2232-4509-8756-724456AB6DCF}"/>
              </a:ext>
            </a:extLst>
          </p:cNvPr>
          <p:cNvSpPr txBox="1"/>
          <p:nvPr/>
        </p:nvSpPr>
        <p:spPr>
          <a:xfrm>
            <a:off x="5046133" y="4719523"/>
            <a:ext cx="4016587"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srgbClr val="000000"/>
                </a:solidFill>
                <a:effectLst/>
                <a:uLnTx/>
                <a:uFillTx/>
                <a:latin typeface="FujitsuInfinityPro-Regular"/>
                <a:ea typeface="メイリオ"/>
                <a:cs typeface="+mn-cs"/>
              </a:rPr>
              <a:t>出典：</a:t>
            </a:r>
            <a:r>
              <a:rPr kumimoji="1" lang="en-US" altLang="ja-JP" sz="800" b="0" i="0" u="none" strike="noStrike" kern="1200" cap="none" spc="0" normalizeH="0" baseline="0" noProof="0" dirty="0">
                <a:ln>
                  <a:noFill/>
                </a:ln>
                <a:solidFill>
                  <a:srgbClr val="000000"/>
                </a:solidFill>
                <a:effectLst/>
                <a:uLnTx/>
                <a:uFillTx/>
                <a:latin typeface="メイリオ"/>
                <a:ea typeface="メイリオ"/>
                <a:cs typeface="+mn-cs"/>
              </a:rPr>
              <a:t>https://www.hitachi.co.jp/New/cnews/month/2022/01/0111.html</a:t>
            </a:r>
            <a:endParaRPr kumimoji="1" lang="ja-JP" altLang="en-US" sz="800" b="0" i="0" u="none" strike="noStrike" kern="1200" cap="none" spc="0" normalizeH="0" baseline="0" noProof="0" dirty="0">
              <a:ln>
                <a:noFill/>
              </a:ln>
              <a:solidFill>
                <a:srgbClr val="000000"/>
              </a:solidFill>
              <a:effectLst/>
              <a:uLnTx/>
              <a:uFillTx/>
              <a:latin typeface="メイリオ"/>
              <a:ea typeface="メイリオ"/>
              <a:cs typeface="+mn-cs"/>
            </a:endParaRPr>
          </a:p>
        </p:txBody>
      </p:sp>
      <p:pic>
        <p:nvPicPr>
          <p:cNvPr id="16" name="図 15" descr="ダイアグラム&#10;&#10;自動的に生成された説明">
            <a:extLst>
              <a:ext uri="{FF2B5EF4-FFF2-40B4-BE49-F238E27FC236}">
                <a16:creationId xmlns:a16="http://schemas.microsoft.com/office/drawing/2014/main" id="{4B205828-AAE8-47E0-B5C4-733B7EB30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00" y="1789723"/>
            <a:ext cx="5910259" cy="2929800"/>
          </a:xfrm>
          <a:prstGeom prst="rect">
            <a:avLst/>
          </a:prstGeom>
        </p:spPr>
      </p:pic>
      <p:sp>
        <p:nvSpPr>
          <p:cNvPr id="6" name="テキスト ボックス 5">
            <a:extLst>
              <a:ext uri="{FF2B5EF4-FFF2-40B4-BE49-F238E27FC236}">
                <a16:creationId xmlns:a16="http://schemas.microsoft.com/office/drawing/2014/main" id="{D4B4487C-A807-4E9E-B9C7-1DF40C46FAD0}"/>
              </a:ext>
            </a:extLst>
          </p:cNvPr>
          <p:cNvSpPr txBox="1"/>
          <p:nvPr/>
        </p:nvSpPr>
        <p:spPr>
          <a:xfrm>
            <a:off x="6148374" y="1647613"/>
            <a:ext cx="2914346" cy="316240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cs typeface="+mn-cs"/>
              </a:rPr>
              <a:t> 本実証実験では、ナッジ応用技術によるピークシフト、移動総量の増加、商業施設への誘客を検証します。具体的には、参加者がスマートフォンから</a:t>
            </a:r>
            <a:r>
              <a:rPr kumimoji="0" lang="en-US" altLang="ja-JP" sz="105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cs typeface="+mn-cs"/>
              </a:rPr>
              <a:t>Web</a:t>
            </a:r>
            <a:r>
              <a:rPr kumimoji="0" lang="ja-JP" altLang="en-US" sz="105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cs typeface="+mn-cs"/>
              </a:rPr>
              <a:t>アプリで移動経路を検索すると、混雑を回避するルートや寄り道先などの移動パターンが、個人の特性に応じて表示されます。移動パターンは、西鉄電車とバス路線の各区間における天候を加味した統計的な混雑推定、商業施設の混雑情報、目的地への経路、個人の嗜好や特性などに基づいて提案されます。例えば、検索したルートの一部区間が混雑していた場合、混雑を回避できる代替経路や代替出発時刻に加え、寄り道先が提案されます。この際、健康志向の高い人や地元への貢献意識が高い人など、利用者の特性にあわせて提案方法が変更されます。</a:t>
            </a:r>
            <a:br>
              <a:rPr kumimoji="0" lang="ja-JP" altLang="en-US" sz="1050" b="0" i="0" u="none" strike="noStrike" kern="1200" cap="none" spc="0" normalizeH="0" baseline="0" noProof="0" dirty="0">
                <a:ln>
                  <a:noFill/>
                </a:ln>
                <a:solidFill>
                  <a:srgbClr val="000000"/>
                </a:solidFill>
                <a:effectLst/>
                <a:uLnTx/>
                <a:uFillTx/>
                <a:latin typeface="メイリオ"/>
                <a:ea typeface="メイリオ"/>
                <a:cs typeface="+mn-cs"/>
              </a:rPr>
            </a:br>
            <a:r>
              <a:rPr kumimoji="0" lang="ja-JP" altLang="en-US" sz="105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cs typeface="+mn-cs"/>
              </a:rPr>
              <a:t>  本実証実験では、参加者の特性ごとに提案内容を変更した場合に、移動パターンの受容率がどのように変化するかも検証します。</a:t>
            </a:r>
            <a:endParaRPr kumimoji="1" lang="ja-JP" altLang="en-US" sz="105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9" name="スライド番号プレースホルダー 28">
            <a:extLst>
              <a:ext uri="{FF2B5EF4-FFF2-40B4-BE49-F238E27FC236}">
                <a16:creationId xmlns:a16="http://schemas.microsoft.com/office/drawing/2014/main" id="{1CA571F4-C455-1AEC-BB82-18789FB9ACDB}"/>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D029D89-7B63-4C94-AD4D-2E4D6BB83637}" type="slidenum">
              <a:rPr kumimoji="1" lang="ja-JP" altLang="en-US" sz="800" b="0" i="0" u="none" strike="noStrike" kern="1200" cap="none" spc="0" normalizeH="0" baseline="0" noProof="0" smtClean="0">
                <a:ln>
                  <a:noFill/>
                </a:ln>
                <a:solidFill>
                  <a:srgbClr val="000000"/>
                </a:solidFill>
                <a:effectLst/>
                <a:uLnTx/>
                <a:uFillTx/>
                <a:latin typeface="Arial" panose="020B0604020202020204" pitchFamily="34" charset="0"/>
                <a:ea typeface="メイリオ"/>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1" lang="ja-JP" altLang="en-US" sz="800" b="0" i="0" u="none" strike="noStrike" kern="1200" cap="none" spc="0" normalizeH="0" baseline="0" noProof="0">
              <a:ln>
                <a:noFill/>
              </a:ln>
              <a:solidFill>
                <a:srgbClr val="000000"/>
              </a:solidFill>
              <a:effectLst/>
              <a:uLnTx/>
              <a:uFillTx/>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419933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テキスト, ホワイトボード&#10;&#10;自動的に生成された説明">
            <a:extLst>
              <a:ext uri="{FF2B5EF4-FFF2-40B4-BE49-F238E27FC236}">
                <a16:creationId xmlns:a16="http://schemas.microsoft.com/office/drawing/2014/main" id="{24103FF8-E82A-422D-A267-D23CEDAB4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3" y="1541678"/>
            <a:ext cx="6442287" cy="3285567"/>
          </a:xfrm>
          <a:prstGeom prst="rect">
            <a:avLst/>
          </a:prstGeom>
        </p:spPr>
      </p:pic>
      <p:sp>
        <p:nvSpPr>
          <p:cNvPr id="5" name="タイトル 4">
            <a:extLst>
              <a:ext uri="{FF2B5EF4-FFF2-40B4-BE49-F238E27FC236}">
                <a16:creationId xmlns:a16="http://schemas.microsoft.com/office/drawing/2014/main" id="{42DBAE0F-C192-4182-9CDD-3D5BD7D7E52A}"/>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社会全体の</a:t>
            </a:r>
            <a:r>
              <a:rPr lang="en-US" altLang="ja-JP" dirty="0">
                <a:latin typeface="Meiryo UI" panose="020B0604030504040204" pitchFamily="50" charset="-128"/>
                <a:ea typeface="Meiryo UI" panose="020B0604030504040204" pitchFamily="50" charset="-128"/>
              </a:rPr>
              <a:t>DX: </a:t>
            </a:r>
            <a:r>
              <a:rPr lang="ja-JP" altLang="en-US" dirty="0">
                <a:latin typeface="Meiryo UI" panose="020B0604030504040204" pitchFamily="50" charset="-128"/>
                <a:ea typeface="Meiryo UI" panose="020B0604030504040204" pitchFamily="50" charset="-128"/>
              </a:rPr>
              <a:t>日立東大ラボ様事例</a:t>
            </a:r>
          </a:p>
        </p:txBody>
      </p:sp>
      <p:sp>
        <p:nvSpPr>
          <p:cNvPr id="3" name="テキスト ボックス 2">
            <a:extLst>
              <a:ext uri="{FF2B5EF4-FFF2-40B4-BE49-F238E27FC236}">
                <a16:creationId xmlns:a16="http://schemas.microsoft.com/office/drawing/2014/main" id="{56A6D19B-D7D2-404B-94E9-24945151EB54}"/>
              </a:ext>
            </a:extLst>
          </p:cNvPr>
          <p:cNvSpPr txBox="1"/>
          <p:nvPr/>
        </p:nvSpPr>
        <p:spPr>
          <a:xfrm>
            <a:off x="149013" y="745067"/>
            <a:ext cx="891370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デジタル基盤で支える「</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People Centric City</a:t>
            </a: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a:t>
            </a:r>
            <a:endPar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日立東大ラボは，「ハビタット・イノベーション」プロジェクトの取り組みの一つとして愛媛県松山市をフィールドに，デジタル技術を活用した「データ駆動型都市プランニング」の実証を行っている</a:t>
            </a:r>
            <a:endParaRPr kumimoji="1" lang="ja-JP" altLang="en-US" sz="16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6" name="テキスト ボックス 5">
            <a:extLst>
              <a:ext uri="{FF2B5EF4-FFF2-40B4-BE49-F238E27FC236}">
                <a16:creationId xmlns:a16="http://schemas.microsoft.com/office/drawing/2014/main" id="{D4B4487C-A807-4E9E-B9C7-1DF40C46FAD0}"/>
              </a:ext>
            </a:extLst>
          </p:cNvPr>
          <p:cNvSpPr txBox="1"/>
          <p:nvPr/>
        </p:nvSpPr>
        <p:spPr>
          <a:xfrm>
            <a:off x="6280650" y="1950774"/>
            <a:ext cx="2767413"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急速な都市化の進行により，交通渋滞や大気汚染，エネルギー消費の増加などの社会問題が引き起こされている。日立は，生活者（市民）価値を起点とした都市の在り方に注目し，都市や市民のデータを収集・分析し，データ駆動により都市計画や運営を改善することで，人間中心の都市「</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People Centric City</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」の実現をめざしている。</a:t>
            </a:r>
            <a:endParaRPr kumimoji="1" lang="ja-JP" altLang="en-US" sz="105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8" name="テキスト ボックス 7">
            <a:extLst>
              <a:ext uri="{FF2B5EF4-FFF2-40B4-BE49-F238E27FC236}">
                <a16:creationId xmlns:a16="http://schemas.microsoft.com/office/drawing/2014/main" id="{6FCCCEE8-EA7C-4E22-B9FA-A9A56AB2DF44}"/>
              </a:ext>
            </a:extLst>
          </p:cNvPr>
          <p:cNvSpPr txBox="1"/>
          <p:nvPr/>
        </p:nvSpPr>
        <p:spPr>
          <a:xfrm>
            <a:off x="4449601" y="4719523"/>
            <a:ext cx="4613120"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srgbClr val="000000"/>
                </a:solidFill>
                <a:effectLst/>
                <a:uLnTx/>
                <a:uFillTx/>
                <a:latin typeface="FujitsuInfinityPro-Regular"/>
                <a:ea typeface="メイリオ"/>
                <a:cs typeface="+mn-cs"/>
              </a:rPr>
              <a:t>出典：</a:t>
            </a:r>
            <a:r>
              <a:rPr kumimoji="1" lang="en-US" altLang="ja-JP" sz="800" b="0" i="0" u="none" strike="noStrike" kern="1200" cap="none" spc="0" normalizeH="0" baseline="0" noProof="0" dirty="0">
                <a:ln>
                  <a:noFill/>
                </a:ln>
                <a:solidFill>
                  <a:srgbClr val="000000"/>
                </a:solidFill>
                <a:effectLst/>
                <a:uLnTx/>
                <a:uFillTx/>
                <a:latin typeface="メイリオ"/>
                <a:ea typeface="メイリオ"/>
                <a:cs typeface="+mn-cs"/>
              </a:rPr>
              <a:t> https://www.hitachihyoron.com/jp/archive/2010s/2019/03/05a05/index.html</a:t>
            </a:r>
            <a:endParaRPr kumimoji="1" lang="ja-JP" altLang="en-US" sz="8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9" name="スライド番号プレースホルダー 28">
            <a:extLst>
              <a:ext uri="{FF2B5EF4-FFF2-40B4-BE49-F238E27FC236}">
                <a16:creationId xmlns:a16="http://schemas.microsoft.com/office/drawing/2014/main" id="{2DBFCB23-E751-7A1F-839E-E8857FC3C1BB}"/>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D029D89-7B63-4C94-AD4D-2E4D6BB83637}" type="slidenum">
              <a:rPr kumimoji="1" lang="ja-JP" altLang="en-US" sz="800" b="0" i="0" u="none" strike="noStrike" kern="1200" cap="none" spc="0" normalizeH="0" baseline="0" noProof="0" smtClean="0">
                <a:ln>
                  <a:noFill/>
                </a:ln>
                <a:solidFill>
                  <a:srgbClr val="000000"/>
                </a:solidFill>
                <a:effectLst/>
                <a:uLnTx/>
                <a:uFillTx/>
                <a:latin typeface="Arial" panose="020B0604020202020204" pitchFamily="34" charset="0"/>
                <a:ea typeface="メイリオ"/>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1" lang="ja-JP" altLang="en-US" sz="800" b="0" i="0" u="none" strike="noStrike" kern="1200" cap="none" spc="0" normalizeH="0" baseline="0" noProof="0">
              <a:ln>
                <a:noFill/>
              </a:ln>
              <a:solidFill>
                <a:srgbClr val="000000"/>
              </a:solidFill>
              <a:effectLst/>
              <a:uLnTx/>
              <a:uFillTx/>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1302342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2DBAE0F-C192-4182-9CDD-3D5BD7D7E52A}"/>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ソーシャルデジタルツイン</a:t>
            </a:r>
          </a:p>
        </p:txBody>
      </p:sp>
      <p:sp>
        <p:nvSpPr>
          <p:cNvPr id="3" name="テキスト ボックス 2">
            <a:extLst>
              <a:ext uri="{FF2B5EF4-FFF2-40B4-BE49-F238E27FC236}">
                <a16:creationId xmlns:a16="http://schemas.microsoft.com/office/drawing/2014/main" id="{56A6D19B-D7D2-404B-94E9-24945151EB54}"/>
              </a:ext>
            </a:extLst>
          </p:cNvPr>
          <p:cNvSpPr txBox="1"/>
          <p:nvPr/>
        </p:nvSpPr>
        <p:spPr>
          <a:xfrm>
            <a:off x="149013" y="745067"/>
            <a:ext cx="8913707" cy="15081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富士通とカーネギーメロン大学、社会や経済における課題を解決するソーシャルデジタルツインの共同研究を開始 </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 </a:t>
            </a:r>
            <a:r>
              <a:rPr kumimoji="0" lang="ja-JP" altLang="en-US" sz="1400" b="1" i="0" u="none" strike="noStrike" kern="1200" cap="none" spc="0" normalizeH="0" baseline="0" noProof="0" dirty="0">
                <a:ln>
                  <a:noFill/>
                </a:ln>
                <a:solidFill>
                  <a:srgbClr val="57564F"/>
                </a:solidFill>
                <a:effectLst/>
                <a:uLnTx/>
                <a:uFillTx/>
                <a:latin typeface="FujitsuInfinityPro-Regular"/>
                <a:ea typeface="メイリオ"/>
                <a:cs typeface="+mn-cs"/>
              </a:rPr>
              <a:t>人文社会科学や計算機科学を融合したコンバージングテクノロジーでスマートシティーを実現 </a:t>
            </a:r>
            <a:r>
              <a:rPr kumimoji="0" lang="en-US" altLang="ja-JP" sz="1400" b="1" i="0" u="none" strike="noStrike" kern="1200" cap="none" spc="0" normalizeH="0" baseline="0" noProof="0" dirty="0">
                <a:ln>
                  <a:noFill/>
                </a:ln>
                <a:solidFill>
                  <a:srgbClr val="57564F"/>
                </a:solidFill>
                <a:effectLst/>
                <a:uLnTx/>
                <a:uFillTx/>
                <a:latin typeface="FujitsuInfinityPro-Regular"/>
                <a:ea typeface="メイリオ"/>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本共同研究では、ソーシャルデジタルツインの基盤となる技術の研究開発に取り組み、人や物、経済、社会の相互作用をデジタルに再現し、それらの実態を把握することで、多様で複雑化する様々な課題の解決に向けた施策立案などを支援します。</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メイリオ"/>
              <a:ea typeface="メイリオ"/>
              <a:cs typeface="+mn-cs"/>
            </a:endParaRPr>
          </a:p>
        </p:txBody>
      </p:sp>
      <p:pic>
        <p:nvPicPr>
          <p:cNvPr id="1026" name="Picture 2" descr="図 共同研究で開発する技術とそれらを活用したソーシャルデジタルツイン上での施策検証イメージ">
            <a:extLst>
              <a:ext uri="{FF2B5EF4-FFF2-40B4-BE49-F238E27FC236}">
                <a16:creationId xmlns:a16="http://schemas.microsoft.com/office/drawing/2014/main" id="{BE7DA350-5393-4813-8CF5-63C7CFDBC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 y="1759366"/>
            <a:ext cx="6238240" cy="310612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4B4487C-A807-4E9E-B9C7-1DF40C46FAD0}"/>
              </a:ext>
            </a:extLst>
          </p:cNvPr>
          <p:cNvSpPr txBox="1"/>
          <p:nvPr/>
        </p:nvSpPr>
        <p:spPr>
          <a:xfrm>
            <a:off x="5317066" y="3164457"/>
            <a:ext cx="3671147"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これらの開発技術を、環境、交通渋滞、経済効率などの都市問題の解決に向けた実証実験に適用し、その効果検証を行います。例えば、ソーシャルデジタルツイン上で、都市の道路網における交通量の実データを活用し、日々変化する交通需要を動的に把握できるモデルを構築し、交通量にあわせた車両規制や通行料を変動させるロードプライシングなどを事前検証することで、都市交通の施策の有効性を検証します。</a:t>
            </a:r>
            <a:endParaRPr kumimoji="1" lang="ja-JP" altLang="en-US" sz="105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8" name="テキスト ボックス 7">
            <a:extLst>
              <a:ext uri="{FF2B5EF4-FFF2-40B4-BE49-F238E27FC236}">
                <a16:creationId xmlns:a16="http://schemas.microsoft.com/office/drawing/2014/main" id="{6FCCCEE8-EA7C-4E22-B9FA-A9A56AB2DF44}"/>
              </a:ext>
            </a:extLst>
          </p:cNvPr>
          <p:cNvSpPr txBox="1"/>
          <p:nvPr/>
        </p:nvSpPr>
        <p:spPr>
          <a:xfrm>
            <a:off x="5046133" y="4526936"/>
            <a:ext cx="4016587"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srgbClr val="000000"/>
                </a:solidFill>
                <a:effectLst/>
                <a:uLnTx/>
                <a:uFillTx/>
                <a:latin typeface="FujitsuInfinityPro-Regular"/>
                <a:ea typeface="メイリオ"/>
                <a:cs typeface="+mn-cs"/>
              </a:rPr>
              <a:t>出典：</a:t>
            </a:r>
            <a:r>
              <a:rPr kumimoji="1" lang="en-US" altLang="ja-JP" sz="800" b="0" i="0" u="none" strike="noStrike" kern="1200" cap="none" spc="0" normalizeH="0" baseline="0" noProof="0" dirty="0">
                <a:ln>
                  <a:noFill/>
                </a:ln>
                <a:solidFill>
                  <a:srgbClr val="000000"/>
                </a:solidFill>
                <a:effectLst/>
                <a:uLnTx/>
                <a:uFillTx/>
                <a:latin typeface="メイリオ"/>
                <a:ea typeface="メイリオ"/>
                <a:cs typeface="+mn-cs"/>
              </a:rPr>
              <a:t>https://pr.fujitsu.com/jp/news/2022/02/8.html</a:t>
            </a:r>
            <a:endParaRPr kumimoji="1" lang="ja-JP" altLang="en-US" sz="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メイリオ"/>
                <a:ea typeface="メイリオ"/>
                <a:cs typeface="+mn-cs"/>
              </a:rPr>
              <a:t>https://youtu.be/8DnYattGQv0</a:t>
            </a:r>
            <a:endParaRPr kumimoji="1" lang="ja-JP" altLang="en-US" sz="8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8" name="スライド番号プレースホルダー 27">
            <a:extLst>
              <a:ext uri="{FF2B5EF4-FFF2-40B4-BE49-F238E27FC236}">
                <a16:creationId xmlns:a16="http://schemas.microsoft.com/office/drawing/2014/main" id="{606B0C1F-DDC6-6368-250E-611CB4FDC4EA}"/>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D029D89-7B63-4C94-AD4D-2E4D6BB83637}" type="slidenum">
              <a:rPr kumimoji="1" lang="ja-JP" altLang="en-US" sz="800" b="0" i="0" u="none" strike="noStrike" kern="1200" cap="none" spc="0" normalizeH="0" baseline="0" noProof="0" smtClean="0">
                <a:ln>
                  <a:noFill/>
                </a:ln>
                <a:solidFill>
                  <a:srgbClr val="000000"/>
                </a:solidFill>
                <a:effectLst/>
                <a:uLnTx/>
                <a:uFillTx/>
                <a:latin typeface="Arial" panose="020B0604020202020204" pitchFamily="34" charset="0"/>
                <a:ea typeface="メイリオ"/>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1" lang="ja-JP" altLang="en-US" sz="800" b="0" i="0" u="none" strike="noStrike" kern="1200" cap="none" spc="0" normalizeH="0" baseline="0" noProof="0">
              <a:ln>
                <a:noFill/>
              </a:ln>
              <a:solidFill>
                <a:srgbClr val="000000"/>
              </a:solidFill>
              <a:effectLst/>
              <a:uLnTx/>
              <a:uFillTx/>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4144484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タイムライン&#10;&#10;自動的に生成された説明">
            <a:extLst>
              <a:ext uri="{FF2B5EF4-FFF2-40B4-BE49-F238E27FC236}">
                <a16:creationId xmlns:a16="http://schemas.microsoft.com/office/drawing/2014/main" id="{CE612B02-0A26-475E-B0AA-728B30A06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80" y="1443984"/>
            <a:ext cx="5765295" cy="3521265"/>
          </a:xfrm>
          <a:prstGeom prst="rect">
            <a:avLst/>
          </a:prstGeom>
        </p:spPr>
      </p:pic>
      <p:sp>
        <p:nvSpPr>
          <p:cNvPr id="5" name="タイトル 4">
            <a:extLst>
              <a:ext uri="{FF2B5EF4-FFF2-40B4-BE49-F238E27FC236}">
                <a16:creationId xmlns:a16="http://schemas.microsoft.com/office/drawing/2014/main" id="{42DBAE0F-C192-4182-9CDD-3D5BD7D7E52A}"/>
              </a:ext>
            </a:extLst>
          </p:cNvPr>
          <p:cNvSpPr>
            <a:spLocks noGrp="1"/>
          </p:cNvSpPr>
          <p:nvPr>
            <p:ph type="title"/>
          </p:nvPr>
        </p:nvSpPr>
        <p:spPr>
          <a:xfrm>
            <a:off x="234000" y="32400"/>
            <a:ext cx="8828720" cy="655200"/>
          </a:xfrm>
        </p:spPr>
        <p:txBody>
          <a:bodyPr/>
          <a:lstStyle/>
          <a:p>
            <a:r>
              <a:rPr lang="ja-JP" altLang="en-US" dirty="0">
                <a:latin typeface="Meiryo UI" panose="020B0604030504040204" pitchFamily="50" charset="-128"/>
                <a:ea typeface="Meiryo UI" panose="020B0604030504040204" pitchFamily="50" charset="-128"/>
              </a:rPr>
              <a:t>スマートシティ</a:t>
            </a:r>
          </a:p>
        </p:txBody>
      </p:sp>
      <p:sp>
        <p:nvSpPr>
          <p:cNvPr id="3" name="テキスト ボックス 2">
            <a:extLst>
              <a:ext uri="{FF2B5EF4-FFF2-40B4-BE49-F238E27FC236}">
                <a16:creationId xmlns:a16="http://schemas.microsoft.com/office/drawing/2014/main" id="{56A6D19B-D7D2-404B-94E9-24945151EB54}"/>
              </a:ext>
            </a:extLst>
          </p:cNvPr>
          <p:cNvSpPr txBox="1"/>
          <p:nvPr/>
        </p:nvSpPr>
        <p:spPr>
          <a:xfrm>
            <a:off x="149013" y="745067"/>
            <a:ext cx="8913707" cy="8002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スマートシティ実現に向けた課題と解決の方向性 </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a:t>
            </a: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アーキテクチャ</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a:t>
            </a: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都市</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OS</a:t>
            </a: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の整備・適用 </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分野横断型のスマートシティの構築では、住民、自治体、民間事業者など多種多様なステークホルダーの共通認識構築が必要である。また、実際のスマートシティ関連のシステム実装に際しては、都市間でのシステム連携などを想定し、各個別システム間の相互運用性を担保する必要がある。これらの課題を解決するためには、スマートシティアーキテクチャの策定が必要である。</a:t>
            </a:r>
            <a:endParaRPr kumimoji="1" lang="ja-JP" altLang="en-US" sz="16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6" name="テキスト ボックス 5">
            <a:extLst>
              <a:ext uri="{FF2B5EF4-FFF2-40B4-BE49-F238E27FC236}">
                <a16:creationId xmlns:a16="http://schemas.microsoft.com/office/drawing/2014/main" id="{D4B4487C-A807-4E9E-B9C7-1DF40C46FAD0}"/>
              </a:ext>
            </a:extLst>
          </p:cNvPr>
          <p:cNvSpPr txBox="1"/>
          <p:nvPr/>
        </p:nvSpPr>
        <p:spPr>
          <a:xfrm>
            <a:off x="5882641" y="1409700"/>
            <a:ext cx="3290864" cy="36114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COCN</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では、前述のとおりリファレンスアーキテクチャモデルを策定し、その活用を政府へ提言している。</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COCN</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のリファレンスアーキテクチャモデルは、内閣府で策定する</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Society 5.0</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参照モデルに基づき、デジタルスマートシティの中心となる「都市経営」「地区</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街区経営」に係る要素を</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8</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層に分けて定義している。</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今後、政府はタスクフォースを中心として、リファレンスアーキテクチャの具体化を進めていくこととなる。このようなアーキテクチャ策定においては、コンセプトのレベルにとどまらず、システム実装面での具体化を進めることが重要である。スマートシティの分野は多岐にわたるため、複数システム間の連携の機会が増大する。その際に、標準的な</a:t>
            </a:r>
            <a:r>
              <a:rPr kumimoji="0" lang="en-US" altLang="ja-JP" sz="1050" b="0" i="0" u="none" strike="noStrike" kern="1200" cap="none" spc="0" normalizeH="0" baseline="0" noProof="0" dirty="0">
                <a:ln>
                  <a:noFill/>
                </a:ln>
                <a:solidFill>
                  <a:srgbClr val="000000"/>
                </a:solidFill>
                <a:effectLst/>
                <a:uLnTx/>
                <a:uFillTx/>
                <a:latin typeface="FujitsuInfinityPro-Regular"/>
                <a:ea typeface="メイリオ"/>
                <a:cs typeface="+mn-cs"/>
              </a:rPr>
              <a:t>API</a:t>
            </a:r>
            <a:r>
              <a:rPr kumimoji="0" lang="ja-JP" altLang="en-US" sz="1050" b="0" i="0" u="none" strike="noStrike" kern="1200" cap="none" spc="0" normalizeH="0" baseline="0" noProof="0" dirty="0">
                <a:ln>
                  <a:noFill/>
                </a:ln>
                <a:solidFill>
                  <a:srgbClr val="000000"/>
                </a:solidFill>
                <a:effectLst/>
                <a:uLnTx/>
                <a:uFillTx/>
                <a:latin typeface="FujitsuInfinityPro-Regular"/>
                <a:ea typeface="メイリオ"/>
                <a:cs typeface="+mn-cs"/>
              </a:rPr>
              <a:t>の採用など、システム間での相互運用性を確保するための、システム実装上のルールが必要となる。これらのルール策定にあたっては、スマートシティに係るステークホルダーの、既存の技術やシステムの現状を踏まえたうえで、特定の技術仕様にロックインされることなく、ソリューションベンダーが適正な市場競争ができるよう考慮する必要がある。</a:t>
            </a:r>
            <a:endParaRPr kumimoji="1" lang="ja-JP" altLang="en-US" sz="105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8" name="テキスト ボックス 7">
            <a:extLst>
              <a:ext uri="{FF2B5EF4-FFF2-40B4-BE49-F238E27FC236}">
                <a16:creationId xmlns:a16="http://schemas.microsoft.com/office/drawing/2014/main" id="{6FCCCEE8-EA7C-4E22-B9FA-A9A56AB2DF44}"/>
              </a:ext>
            </a:extLst>
          </p:cNvPr>
          <p:cNvSpPr txBox="1"/>
          <p:nvPr/>
        </p:nvSpPr>
        <p:spPr>
          <a:xfrm>
            <a:off x="4198835" y="4830390"/>
            <a:ext cx="4613120"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srgbClr val="000000"/>
                </a:solidFill>
                <a:effectLst/>
                <a:uLnTx/>
                <a:uFillTx/>
                <a:latin typeface="FujitsuInfinityPro-Regular"/>
                <a:ea typeface="メイリオ"/>
                <a:cs typeface="+mn-cs"/>
              </a:rPr>
              <a:t>出典：</a:t>
            </a:r>
            <a:r>
              <a:rPr kumimoji="1" lang="en-US" altLang="ja-JP" sz="800" b="0" i="0" u="none" strike="noStrike" kern="1200" cap="none" spc="0" normalizeH="0" baseline="0" noProof="0" dirty="0">
                <a:ln>
                  <a:noFill/>
                </a:ln>
                <a:solidFill>
                  <a:srgbClr val="000000"/>
                </a:solidFill>
                <a:effectLst/>
                <a:uLnTx/>
                <a:uFillTx/>
                <a:latin typeface="メイリオ"/>
                <a:ea typeface="メイリオ"/>
                <a:cs typeface="+mn-cs"/>
              </a:rPr>
              <a:t> https://www.hitachiconsulting.co.jp/column/society/05/index.html</a:t>
            </a:r>
            <a:endParaRPr kumimoji="1" lang="ja-JP" altLang="en-US" sz="8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9" name="スライド番号プレースホルダー 28">
            <a:extLst>
              <a:ext uri="{FF2B5EF4-FFF2-40B4-BE49-F238E27FC236}">
                <a16:creationId xmlns:a16="http://schemas.microsoft.com/office/drawing/2014/main" id="{31E7FA74-2A26-EDE7-E3C1-C62439354E2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D029D89-7B63-4C94-AD4D-2E4D6BB83637}" type="slidenum">
              <a:rPr kumimoji="1" lang="ja-JP" altLang="en-US" sz="800" b="0" i="0" u="none" strike="noStrike" kern="1200" cap="none" spc="0" normalizeH="0" baseline="0" noProof="0" smtClean="0">
                <a:ln>
                  <a:noFill/>
                </a:ln>
                <a:solidFill>
                  <a:srgbClr val="000000"/>
                </a:solidFill>
                <a:effectLst/>
                <a:uLnTx/>
                <a:uFillTx/>
                <a:latin typeface="Arial" panose="020B0604020202020204" pitchFamily="34" charset="0"/>
                <a:ea typeface="メイリオ"/>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1" lang="ja-JP" altLang="en-US" sz="800" b="0" i="0" u="none" strike="noStrike" kern="1200" cap="none" spc="0" normalizeH="0" baseline="0" noProof="0">
              <a:ln>
                <a:noFill/>
              </a:ln>
              <a:solidFill>
                <a:srgbClr val="000000"/>
              </a:solidFill>
              <a:effectLst/>
              <a:uLnTx/>
              <a:uFillTx/>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183495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自動的に生成された説明">
            <a:extLst>
              <a:ext uri="{FF2B5EF4-FFF2-40B4-BE49-F238E27FC236}">
                <a16:creationId xmlns:a16="http://schemas.microsoft.com/office/drawing/2014/main" id="{F8D8E0B3-33AE-4A86-A822-1BF6656EE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01" y="1409700"/>
            <a:ext cx="5352971" cy="3707955"/>
          </a:xfrm>
          <a:prstGeom prst="rect">
            <a:avLst/>
          </a:prstGeom>
        </p:spPr>
      </p:pic>
      <p:sp>
        <p:nvSpPr>
          <p:cNvPr id="5" name="タイトル 4">
            <a:extLst>
              <a:ext uri="{FF2B5EF4-FFF2-40B4-BE49-F238E27FC236}">
                <a16:creationId xmlns:a16="http://schemas.microsoft.com/office/drawing/2014/main" id="{42DBAE0F-C192-4182-9CDD-3D5BD7D7E52A}"/>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デジタル田園都市国家構想</a:t>
            </a:r>
          </a:p>
        </p:txBody>
      </p:sp>
      <p:sp>
        <p:nvSpPr>
          <p:cNvPr id="3" name="テキスト ボックス 2">
            <a:extLst>
              <a:ext uri="{FF2B5EF4-FFF2-40B4-BE49-F238E27FC236}">
                <a16:creationId xmlns:a16="http://schemas.microsoft.com/office/drawing/2014/main" id="{56A6D19B-D7D2-404B-94E9-24945151EB54}"/>
              </a:ext>
            </a:extLst>
          </p:cNvPr>
          <p:cNvSpPr txBox="1"/>
          <p:nvPr/>
        </p:nvSpPr>
        <p:spPr>
          <a:xfrm>
            <a:off x="149013" y="745067"/>
            <a:ext cx="891370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地方と都市の双方を豊かする「デジタル田園都市国家構想」</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デジタル田園都市国家構想では、地方の魅力を維持しながら、都市と変わらない利便性や仕事・教育の機会の充実を目指します。心豊かな暮らしであるウェル・ビーイングと持続可能な環境・社会・経済の両立がコンセプトです</a:t>
            </a:r>
            <a:endParaRPr kumimoji="1" lang="ja-JP" altLang="en-US" sz="16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6" name="テキスト ボックス 5">
            <a:extLst>
              <a:ext uri="{FF2B5EF4-FFF2-40B4-BE49-F238E27FC236}">
                <a16:creationId xmlns:a16="http://schemas.microsoft.com/office/drawing/2014/main" id="{D4B4487C-A807-4E9E-B9C7-1DF40C46FAD0}"/>
              </a:ext>
            </a:extLst>
          </p:cNvPr>
          <p:cNvSpPr txBox="1"/>
          <p:nvPr/>
        </p:nvSpPr>
        <p:spPr>
          <a:xfrm>
            <a:off x="5882641" y="1401885"/>
            <a:ext cx="3290864" cy="30008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アプローチの例として</a:t>
            </a:r>
            <a:r>
              <a:rPr kumimoji="0" lang="ja-JP" altLang="en-US" sz="105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Super City/Smart City</a:t>
            </a:r>
            <a:r>
              <a:rPr kumimoji="0" lang="ja-JP" altLang="en-US" sz="105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型」「</a:t>
            </a:r>
            <a:r>
              <a:rPr kumimoji="0" lang="en-US" altLang="ja-JP" sz="1050" b="1" i="0" u="none" strike="noStrike" kern="1200" cap="none" spc="0" normalizeH="0" baseline="0" noProof="0" dirty="0" err="1">
                <a:ln>
                  <a:noFill/>
                </a:ln>
                <a:solidFill>
                  <a:srgbClr val="000000"/>
                </a:solidFill>
                <a:effectLst/>
                <a:uLnTx/>
                <a:uFillTx/>
                <a:latin typeface="Meiryo UI" panose="020B0604030504040204" pitchFamily="50" charset="-128"/>
                <a:ea typeface="Meiryo UI" panose="020B0604030504040204" pitchFamily="50" charset="-128"/>
                <a:cs typeface="+mn-cs"/>
              </a:rPr>
              <a:t>MaaS</a:t>
            </a:r>
            <a:r>
              <a:rPr kumimoji="0" lang="ja-JP" altLang="en-US" sz="105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発展型」「地域経済循環モデル型」「スマートヘルスケア先行型」「防災・レジリエンス先行型」</a:t>
            </a: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の</a:t>
            </a:r>
            <a:r>
              <a:rPr kumimoji="0"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5</a:t>
            </a: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つが提示されている</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このうち「</a:t>
            </a:r>
            <a:r>
              <a:rPr kumimoji="0"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Super City/Smart City</a:t>
            </a: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型」では、必要に応じて国家戦略特区による規制改革を行うなど、総合的で大胆なまちづくりを行う可能性も示唆された</a:t>
            </a:r>
            <a:endParaRPr kumimoji="0"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デジタル田園都市国家構想の課題には「</a:t>
            </a:r>
            <a:r>
              <a:rPr kumimoji="0" lang="ja-JP" altLang="en-US" sz="1050" b="1"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地方の課題を解決するためのデジタル実装</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a:t>
            </a:r>
            <a:r>
              <a:rPr kumimoji="0" lang="ja-JP" altLang="en-US" sz="1050" b="1"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デジタル人材の育成・確保</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a:t>
            </a:r>
            <a:r>
              <a:rPr kumimoji="0" lang="ja-JP" altLang="en-US" sz="1050" b="1"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地方を支えるデジタル基盤の整備</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a:t>
            </a:r>
            <a:r>
              <a:rPr kumimoji="0" lang="ja-JP" altLang="en-US" sz="1050" b="1"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誰一人取り残さない社会の実現</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」の</a:t>
            </a:r>
            <a:r>
              <a:rPr kumimoji="0" lang="en-US" altLang="ja-JP"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4</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点が挙げられる</a:t>
            </a:r>
            <a:endParaRPr kumimoji="0" lang="en-US" altLang="ja-JP"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ja-JP" altLang="en-US" sz="1050" b="1"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新産業を創出し、地方でも働けるようにすること</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や、</a:t>
            </a:r>
            <a:r>
              <a:rPr kumimoji="0" lang="ja-JP" altLang="en-US" sz="1050" b="1"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交通・物流の整備</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は大前提といえる</a:t>
            </a:r>
            <a:endParaRPr kumimoji="0" lang="en-US" altLang="ja-JP"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5G</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や</a:t>
            </a:r>
            <a:r>
              <a:rPr kumimoji="0" lang="en-US" altLang="ja-JP"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Wi-Fi</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といった</a:t>
            </a:r>
            <a:r>
              <a:rPr kumimoji="0" lang="ja-JP" altLang="en-US" sz="1050" b="1"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通信環境の整備</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a:t>
            </a:r>
            <a:r>
              <a:rPr kumimoji="0" lang="ja-JP" altLang="en-US" sz="1050" b="1"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教育や医療・福祉などのサービスの充実</a:t>
            </a:r>
            <a:r>
              <a:rPr kumimoji="0" lang="ja-JP" altLang="en-US"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rPr>
              <a:t>も必要</a:t>
            </a:r>
            <a:endParaRPr kumimoji="0" lang="en-US" altLang="ja-JP" sz="105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7A1DBF59-E06B-4C80-89AF-E0268F3BC0CE}"/>
              </a:ext>
            </a:extLst>
          </p:cNvPr>
          <p:cNvSpPr txBox="1"/>
          <p:nvPr/>
        </p:nvSpPr>
        <p:spPr>
          <a:xfrm>
            <a:off x="4198835" y="4830390"/>
            <a:ext cx="4613120"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srgbClr val="000000"/>
                </a:solidFill>
                <a:effectLst/>
                <a:uLnTx/>
                <a:uFillTx/>
                <a:latin typeface="FujitsuInfinityPro-Regular"/>
                <a:ea typeface="メイリオ"/>
                <a:cs typeface="+mn-cs"/>
              </a:rPr>
              <a:t>出典：</a:t>
            </a:r>
            <a:r>
              <a:rPr kumimoji="1" lang="en-US" altLang="ja-JP" sz="800" b="0" i="0" u="none" strike="noStrike" kern="1200" cap="none" spc="0" normalizeH="0" baseline="0" noProof="0" dirty="0">
                <a:ln>
                  <a:noFill/>
                </a:ln>
                <a:solidFill>
                  <a:srgbClr val="000000"/>
                </a:solidFill>
                <a:effectLst/>
                <a:uLnTx/>
                <a:uFillTx/>
                <a:latin typeface="メイリオ"/>
                <a:ea typeface="メイリオ"/>
                <a:cs typeface="+mn-cs"/>
              </a:rPr>
              <a:t> https://www.cas.go.jp/jp/seisaku/digital_denen/index.html</a:t>
            </a:r>
            <a:endParaRPr kumimoji="1" lang="ja-JP" altLang="en-US" sz="8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9" name="スライド番号プレースホルダー 28">
            <a:extLst>
              <a:ext uri="{FF2B5EF4-FFF2-40B4-BE49-F238E27FC236}">
                <a16:creationId xmlns:a16="http://schemas.microsoft.com/office/drawing/2014/main" id="{2AECB960-1346-FA7D-CB58-E0BDCA76BFEC}"/>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D029D89-7B63-4C94-AD4D-2E4D6BB83637}" type="slidenum">
              <a:rPr kumimoji="1" lang="ja-JP" altLang="en-US" sz="800" b="0" i="0" u="none" strike="noStrike" kern="1200" cap="none" spc="0" normalizeH="0" baseline="0" noProof="0" smtClean="0">
                <a:ln>
                  <a:noFill/>
                </a:ln>
                <a:solidFill>
                  <a:srgbClr val="000000"/>
                </a:solidFill>
                <a:effectLst/>
                <a:uLnTx/>
                <a:uFillTx/>
                <a:latin typeface="Arial" panose="020B0604020202020204" pitchFamily="34" charset="0"/>
                <a:ea typeface="メイリオ"/>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1" lang="ja-JP" altLang="en-US" sz="800" b="0" i="0" u="none" strike="noStrike" kern="1200" cap="none" spc="0" normalizeH="0" baseline="0" noProof="0">
              <a:ln>
                <a:noFill/>
              </a:ln>
              <a:solidFill>
                <a:srgbClr val="000000"/>
              </a:solidFill>
              <a:effectLst/>
              <a:uLnTx/>
              <a:uFillTx/>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1715210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2DBAE0F-C192-4182-9CDD-3D5BD7D7E52A}"/>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スマートシティ</a:t>
            </a:r>
          </a:p>
        </p:txBody>
      </p:sp>
      <p:sp>
        <p:nvSpPr>
          <p:cNvPr id="3" name="テキスト ボックス 2">
            <a:extLst>
              <a:ext uri="{FF2B5EF4-FFF2-40B4-BE49-F238E27FC236}">
                <a16:creationId xmlns:a16="http://schemas.microsoft.com/office/drawing/2014/main" id="{56A6D19B-D7D2-404B-94E9-24945151EB54}"/>
              </a:ext>
            </a:extLst>
          </p:cNvPr>
          <p:cNvSpPr txBox="1"/>
          <p:nvPr/>
        </p:nvSpPr>
        <p:spPr>
          <a:xfrm>
            <a:off x="149013" y="745067"/>
            <a:ext cx="8913707"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トヨタ、ウーブン・プラネット</a:t>
            </a:r>
            <a:r>
              <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トヨタが実験都市「ウーブン・シティ」を静岡に開発へ、ロボットや</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AI</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技術を駆使した“スマートシティ</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メイリオ"/>
                <a:ea typeface="メイリオ"/>
                <a:cs typeface="+mn-cs"/>
              </a:rPr>
              <a:t>2021</a:t>
            </a:r>
            <a:r>
              <a:rPr kumimoji="1" lang="ja-JP" altLang="en-US" sz="1000" b="0" i="0" u="none" strike="noStrike" kern="1200" cap="none" spc="0" normalizeH="0" baseline="0" noProof="0" dirty="0">
                <a:ln>
                  <a:noFill/>
                </a:ln>
                <a:solidFill>
                  <a:srgbClr val="000000"/>
                </a:solidFill>
                <a:effectLst/>
                <a:uLnTx/>
                <a:uFillTx/>
                <a:latin typeface="メイリオ"/>
                <a:ea typeface="メイリオ"/>
                <a:cs typeface="+mn-cs"/>
              </a:rPr>
              <a:t>年</a:t>
            </a:r>
            <a:r>
              <a:rPr kumimoji="1" lang="en-US" altLang="ja-JP" sz="1000" b="0" i="0" u="none" strike="noStrike" kern="1200" cap="none" spc="0" normalizeH="0" baseline="0" noProof="0" dirty="0">
                <a:ln>
                  <a:noFill/>
                </a:ln>
                <a:solidFill>
                  <a:srgbClr val="000000"/>
                </a:solidFill>
                <a:effectLst/>
                <a:uLnTx/>
                <a:uFillTx/>
                <a:latin typeface="メイリオ"/>
                <a:ea typeface="メイリオ"/>
                <a:cs typeface="+mn-cs"/>
              </a:rPr>
              <a:t>2</a:t>
            </a:r>
            <a:r>
              <a:rPr kumimoji="1" lang="ja-JP" altLang="en-US" sz="1000" b="0" i="0" u="none" strike="noStrike" kern="1200" cap="none" spc="0" normalizeH="0" baseline="0" noProof="0" dirty="0">
                <a:ln>
                  <a:noFill/>
                </a:ln>
                <a:solidFill>
                  <a:srgbClr val="000000"/>
                </a:solidFill>
                <a:effectLst/>
                <a:uLnTx/>
                <a:uFillTx/>
                <a:latin typeface="メイリオ"/>
                <a:ea typeface="メイリオ"/>
                <a:cs typeface="+mn-cs"/>
              </a:rPr>
              <a:t>月より着工し、プロジェクト初期はトヨタの従業員や関係者をはじめとする</a:t>
            </a:r>
            <a:r>
              <a:rPr kumimoji="1" lang="en-US" altLang="ja-JP" sz="1000" b="0" i="0" u="none" strike="noStrike" kern="1200" cap="none" spc="0" normalizeH="0" baseline="0" noProof="0" dirty="0">
                <a:ln>
                  <a:noFill/>
                </a:ln>
                <a:solidFill>
                  <a:srgbClr val="000000"/>
                </a:solidFill>
                <a:effectLst/>
                <a:uLnTx/>
                <a:uFillTx/>
                <a:latin typeface="メイリオ"/>
                <a:ea typeface="メイリオ"/>
                <a:cs typeface="+mn-cs"/>
              </a:rPr>
              <a:t>2,000</a:t>
            </a:r>
            <a:r>
              <a:rPr kumimoji="1" lang="ja-JP" altLang="en-US" sz="1000" b="0" i="0" u="none" strike="noStrike" kern="1200" cap="none" spc="0" normalizeH="0" baseline="0" noProof="0" dirty="0">
                <a:ln>
                  <a:noFill/>
                </a:ln>
                <a:solidFill>
                  <a:srgbClr val="000000"/>
                </a:solidFill>
                <a:effectLst/>
                <a:uLnTx/>
                <a:uFillTx/>
                <a:latin typeface="メイリオ"/>
                <a:ea typeface="メイリオ"/>
                <a:cs typeface="+mn-cs"/>
              </a:rPr>
              <a:t>名程度の住民の入居を想定。将来的には、一般入居者の募集や、観光施設としての運営も期待される</a:t>
            </a:r>
          </a:p>
        </p:txBody>
      </p:sp>
      <p:sp>
        <p:nvSpPr>
          <p:cNvPr id="6" name="テキスト ボックス 5">
            <a:extLst>
              <a:ext uri="{FF2B5EF4-FFF2-40B4-BE49-F238E27FC236}">
                <a16:creationId xmlns:a16="http://schemas.microsoft.com/office/drawing/2014/main" id="{D4B4487C-A807-4E9E-B9C7-1DF40C46FAD0}"/>
              </a:ext>
            </a:extLst>
          </p:cNvPr>
          <p:cNvSpPr txBox="1"/>
          <p:nvPr/>
        </p:nvSpPr>
        <p:spPr>
          <a:xfrm>
            <a:off x="5437510" y="1520118"/>
            <a:ext cx="3476090" cy="25160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プロジェクトの核となる実験都市「ウーブン・シティ」は、日本語に直訳すると「編まれた街」の意。これは、街を通る道が網の目のように織り込まれたデザインに由来する。</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その道とは具体的に以下、</a:t>
            </a:r>
            <a:r>
              <a:rPr kumimoji="0"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3</a:t>
            </a: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種類に分類される。</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1</a:t>
            </a: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：スピードが速い車両専用の道として、「</a:t>
            </a:r>
            <a:r>
              <a:rPr kumimoji="0"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e-Palette</a:t>
            </a: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」など、完全自動運転かつゼロエミッションのモビリティのみが走行する道</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2</a:t>
            </a: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：歩行者とスピードが遅いパーソナルモビリティが共存するプロムナードのような道</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3</a:t>
            </a: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：歩行者専用の公園内歩道のような道</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これらが、まるで血管のように、それぞれが街の交通や物流において重要な役割を担う。なお、人々の暮らしを支える燃料電池発電も含めて、この街のインフラはすべて地下に設置される。</a:t>
            </a:r>
            <a:endParaRPr kumimoji="1"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7A1DBF59-E06B-4C80-89AF-E0268F3BC0CE}"/>
              </a:ext>
            </a:extLst>
          </p:cNvPr>
          <p:cNvSpPr txBox="1"/>
          <p:nvPr/>
        </p:nvSpPr>
        <p:spPr>
          <a:xfrm>
            <a:off x="4198835" y="4830390"/>
            <a:ext cx="4613120"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srgbClr val="000000"/>
                </a:solidFill>
                <a:effectLst/>
                <a:uLnTx/>
                <a:uFillTx/>
                <a:latin typeface="FujitsuInfinityPro-Regular"/>
                <a:ea typeface="メイリオ"/>
                <a:cs typeface="+mn-cs"/>
              </a:rPr>
              <a:t>出典：</a:t>
            </a:r>
            <a:r>
              <a:rPr kumimoji="1" lang="en-US" altLang="ja-JP" sz="800" b="0" i="0" u="none" strike="noStrike" kern="1200" cap="none" spc="0" normalizeH="0" baseline="0" noProof="0" dirty="0">
                <a:ln>
                  <a:noFill/>
                </a:ln>
                <a:solidFill>
                  <a:srgbClr val="000000"/>
                </a:solidFill>
                <a:effectLst/>
                <a:uLnTx/>
                <a:uFillTx/>
                <a:latin typeface="メイリオ"/>
                <a:ea typeface="メイリオ"/>
                <a:cs typeface="+mn-cs"/>
              </a:rPr>
              <a:t> https://www.woven-city.global/</a:t>
            </a:r>
            <a:endParaRPr kumimoji="1" lang="ja-JP" altLang="en-US" sz="800" b="0" i="0" u="none" strike="noStrike" kern="1200" cap="none" spc="0" normalizeH="0" baseline="0" noProof="0" dirty="0">
              <a:ln>
                <a:noFill/>
              </a:ln>
              <a:solidFill>
                <a:srgbClr val="000000"/>
              </a:solidFill>
              <a:effectLst/>
              <a:uLnTx/>
              <a:uFillTx/>
              <a:latin typeface="メイリオ"/>
              <a:ea typeface="メイリオ"/>
              <a:cs typeface="+mn-cs"/>
            </a:endParaRPr>
          </a:p>
        </p:txBody>
      </p:sp>
      <p:pic>
        <p:nvPicPr>
          <p:cNvPr id="7" name="図 6" descr="雪が降った山の景色&#10;&#10;中程度の精度で自動的に生成された説明">
            <a:extLst>
              <a:ext uri="{FF2B5EF4-FFF2-40B4-BE49-F238E27FC236}">
                <a16:creationId xmlns:a16="http://schemas.microsoft.com/office/drawing/2014/main" id="{E4782729-8D0C-46C7-9889-191A43AEF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57" y="1520118"/>
            <a:ext cx="4965408" cy="3310272"/>
          </a:xfrm>
          <a:prstGeom prst="rect">
            <a:avLst/>
          </a:prstGeom>
        </p:spPr>
      </p:pic>
      <p:sp>
        <p:nvSpPr>
          <p:cNvPr id="29" name="スライド番号プレースホルダー 28">
            <a:extLst>
              <a:ext uri="{FF2B5EF4-FFF2-40B4-BE49-F238E27FC236}">
                <a16:creationId xmlns:a16="http://schemas.microsoft.com/office/drawing/2014/main" id="{AB7574A1-BCEA-B456-477E-0E3441084292}"/>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D029D89-7B63-4C94-AD4D-2E4D6BB83637}" type="slidenum">
              <a:rPr kumimoji="1" lang="ja-JP" altLang="en-US" sz="800" b="0" i="0" u="none" strike="noStrike" kern="1200" cap="none" spc="0" normalizeH="0" baseline="0" noProof="0" smtClean="0">
                <a:ln>
                  <a:noFill/>
                </a:ln>
                <a:solidFill>
                  <a:srgbClr val="000000"/>
                </a:solidFill>
                <a:effectLst/>
                <a:uLnTx/>
                <a:uFillTx/>
                <a:latin typeface="Arial" panose="020B0604020202020204" pitchFamily="34" charset="0"/>
                <a:ea typeface="メイリオ"/>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1" lang="ja-JP" altLang="en-US" sz="800" b="0" i="0" u="none" strike="noStrike" kern="1200" cap="none" spc="0" normalizeH="0" baseline="0" noProof="0">
              <a:ln>
                <a:noFill/>
              </a:ln>
              <a:solidFill>
                <a:srgbClr val="000000"/>
              </a:solidFill>
              <a:effectLst/>
              <a:uLnTx/>
              <a:uFillTx/>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3257655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DEED37-082C-42F0-810D-13F4BAE6B441}"/>
              </a:ext>
            </a:extLst>
          </p:cNvPr>
          <p:cNvSpPr>
            <a:spLocks noGrp="1"/>
          </p:cNvSpPr>
          <p:nvPr>
            <p:ph type="title"/>
          </p:nvPr>
        </p:nvSpPr>
        <p:spPr/>
        <p:txBody>
          <a:bodyPr>
            <a:normAutofit/>
          </a:bodyPr>
          <a:lstStyle/>
          <a:p>
            <a:r>
              <a:rPr lang="en-US" altLang="ja-JP" sz="2400" kern="0" dirty="0" err="1">
                <a:latin typeface="Meiryo UI" panose="020B0604030504040204" pitchFamily="50" charset="-128"/>
                <a:ea typeface="Meiryo UI" panose="020B0604030504040204" pitchFamily="50" charset="-128"/>
                <a:cs typeface="Meiryo UI" panose="020B0604030504040204" pitchFamily="50" charset="-128"/>
              </a:rPr>
              <a:t>SoS</a:t>
            </a:r>
            <a:r>
              <a:rPr lang="ja-JP" altLang="en-US" sz="2400" kern="0" dirty="0">
                <a:latin typeface="Meiryo UI" panose="020B0604030504040204" pitchFamily="50" charset="-128"/>
                <a:ea typeface="Meiryo UI" panose="020B0604030504040204" pitchFamily="50" charset="-128"/>
                <a:cs typeface="Meiryo UI" panose="020B0604030504040204" pitchFamily="50" charset="-128"/>
              </a:rPr>
              <a:t>を軸とした総合知の活用と未来社会の実現に向けて</a:t>
            </a:r>
            <a:endParaRPr kumimoji="1" lang="ja-JP" altLang="en-US" sz="2400" dirty="0"/>
          </a:p>
        </p:txBody>
      </p:sp>
      <p:grpSp>
        <p:nvGrpSpPr>
          <p:cNvPr id="273" name="グループ化 272">
            <a:extLst>
              <a:ext uri="{FF2B5EF4-FFF2-40B4-BE49-F238E27FC236}">
                <a16:creationId xmlns:a16="http://schemas.microsoft.com/office/drawing/2014/main" id="{C945276F-5986-4C49-9B8E-8AC38313B27F}"/>
              </a:ext>
            </a:extLst>
          </p:cNvPr>
          <p:cNvGrpSpPr/>
          <p:nvPr/>
        </p:nvGrpSpPr>
        <p:grpSpPr>
          <a:xfrm>
            <a:off x="806385" y="1421521"/>
            <a:ext cx="7529415" cy="3798756"/>
            <a:chOff x="-40832" y="1421500"/>
            <a:chExt cx="9224305" cy="4653867"/>
          </a:xfrm>
        </p:grpSpPr>
        <p:sp>
          <p:nvSpPr>
            <p:cNvPr id="141" name="フリーフォーム 51">
              <a:extLst>
                <a:ext uri="{FF2B5EF4-FFF2-40B4-BE49-F238E27FC236}">
                  <a16:creationId xmlns:a16="http://schemas.microsoft.com/office/drawing/2014/main" id="{53DD85D2-B697-4371-B720-063E137CEAE3}"/>
                </a:ext>
              </a:extLst>
            </p:cNvPr>
            <p:cNvSpPr/>
            <p:nvPr/>
          </p:nvSpPr>
          <p:spPr bwMode="gray">
            <a:xfrm>
              <a:off x="588006" y="3308116"/>
              <a:ext cx="8131950" cy="2637233"/>
            </a:xfrm>
            <a:custGeom>
              <a:avLst/>
              <a:gdLst>
                <a:gd name="connsiteX0" fmla="*/ 2355271 w 4705248"/>
                <a:gd name="connsiteY0" fmla="*/ 0 h 729602"/>
                <a:gd name="connsiteX1" fmla="*/ 4303909 w 4705248"/>
                <a:gd name="connsiteY1" fmla="*/ 160838 h 729602"/>
                <a:gd name="connsiteX2" fmla="*/ 4483352 w 4705248"/>
                <a:gd name="connsiteY2" fmla="*/ 212158 h 729602"/>
                <a:gd name="connsiteX3" fmla="*/ 4705248 w 4705248"/>
                <a:gd name="connsiteY3" fmla="*/ 212158 h 729602"/>
                <a:gd name="connsiteX4" fmla="*/ 4705248 w 4705248"/>
                <a:gd name="connsiteY4" fmla="*/ 364801 h 729602"/>
                <a:gd name="connsiteX5" fmla="*/ 4705248 w 4705248"/>
                <a:gd name="connsiteY5" fmla="*/ 381837 h 729602"/>
                <a:gd name="connsiteX6" fmla="*/ 4694185 w 4705248"/>
                <a:gd name="connsiteY6" fmla="*/ 381837 h 729602"/>
                <a:gd name="connsiteX7" fmla="*/ 4657505 w 4705248"/>
                <a:gd name="connsiteY7" fmla="*/ 438321 h 729602"/>
                <a:gd name="connsiteX8" fmla="*/ 2355271 w 4705248"/>
                <a:gd name="connsiteY8" fmla="*/ 729602 h 729602"/>
                <a:gd name="connsiteX9" fmla="*/ 53037 w 4705248"/>
                <a:gd name="connsiteY9" fmla="*/ 438321 h 729602"/>
                <a:gd name="connsiteX10" fmla="*/ 16357 w 4705248"/>
                <a:gd name="connsiteY10" fmla="*/ 381837 h 729602"/>
                <a:gd name="connsiteX11" fmla="*/ 0 w 4705248"/>
                <a:gd name="connsiteY11" fmla="*/ 381837 h 729602"/>
                <a:gd name="connsiteX12" fmla="*/ 0 w 4705248"/>
                <a:gd name="connsiteY12" fmla="*/ 212158 h 729602"/>
                <a:gd name="connsiteX13" fmla="*/ 227191 w 4705248"/>
                <a:gd name="connsiteY13" fmla="*/ 212158 h 729602"/>
                <a:gd name="connsiteX14" fmla="*/ 406634 w 4705248"/>
                <a:gd name="connsiteY14" fmla="*/ 160838 h 729602"/>
                <a:gd name="connsiteX15" fmla="*/ 2355271 w 4705248"/>
                <a:gd name="connsiteY15" fmla="*/ 0 h 72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5248" h="729602">
                  <a:moveTo>
                    <a:pt x="2355271" y="0"/>
                  </a:moveTo>
                  <a:cubicBezTo>
                    <a:pt x="3166431" y="0"/>
                    <a:pt x="3881601" y="63800"/>
                    <a:pt x="4303909" y="160838"/>
                  </a:cubicBezTo>
                  <a:lnTo>
                    <a:pt x="4483352" y="212158"/>
                  </a:lnTo>
                  <a:lnTo>
                    <a:pt x="4705248" y="212158"/>
                  </a:lnTo>
                  <a:lnTo>
                    <a:pt x="4705248" y="364801"/>
                  </a:lnTo>
                  <a:lnTo>
                    <a:pt x="4705248" y="381837"/>
                  </a:lnTo>
                  <a:lnTo>
                    <a:pt x="4694185" y="381837"/>
                  </a:lnTo>
                  <a:lnTo>
                    <a:pt x="4657505" y="438321"/>
                  </a:lnTo>
                  <a:cubicBezTo>
                    <a:pt x="4438378" y="604555"/>
                    <a:pt x="3490895" y="729602"/>
                    <a:pt x="2355271" y="729602"/>
                  </a:cubicBezTo>
                  <a:cubicBezTo>
                    <a:pt x="1219647" y="729602"/>
                    <a:pt x="272164" y="604555"/>
                    <a:pt x="53037" y="438321"/>
                  </a:cubicBezTo>
                  <a:lnTo>
                    <a:pt x="16357" y="381837"/>
                  </a:lnTo>
                  <a:lnTo>
                    <a:pt x="0" y="381837"/>
                  </a:lnTo>
                  <a:lnTo>
                    <a:pt x="0" y="212158"/>
                  </a:lnTo>
                  <a:lnTo>
                    <a:pt x="227191" y="212158"/>
                  </a:lnTo>
                  <a:lnTo>
                    <a:pt x="406634" y="160838"/>
                  </a:lnTo>
                  <a:cubicBezTo>
                    <a:pt x="828941" y="63800"/>
                    <a:pt x="1544111" y="0"/>
                    <a:pt x="2355271" y="0"/>
                  </a:cubicBezTo>
                  <a:close/>
                </a:path>
              </a:pathLst>
            </a:custGeom>
            <a:solidFill>
              <a:srgbClr val="A30B1A">
                <a:alpha val="99000"/>
              </a:srgbClr>
            </a:solidFill>
            <a:ln>
              <a:solidFill>
                <a:srgbClr val="A30B1A"/>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8" tIns="45710" rIns="91418" bIns="4571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142" name="円/楕円 52">
              <a:extLst>
                <a:ext uri="{FF2B5EF4-FFF2-40B4-BE49-F238E27FC236}">
                  <a16:creationId xmlns:a16="http://schemas.microsoft.com/office/drawing/2014/main" id="{3B36AC25-6D94-4A4D-A4AE-17E163D2A03C}"/>
                </a:ext>
              </a:extLst>
            </p:cNvPr>
            <p:cNvSpPr/>
            <p:nvPr/>
          </p:nvSpPr>
          <p:spPr bwMode="gray">
            <a:xfrm>
              <a:off x="588004" y="2564905"/>
              <a:ext cx="8136173" cy="3003637"/>
            </a:xfrm>
            <a:prstGeom prst="ellipse">
              <a:avLst/>
            </a:prstGeom>
            <a:solidFill>
              <a:srgbClr val="EBD9D9"/>
            </a:solidFill>
            <a:ln w="9525" cap="flat" cmpd="sng" algn="ctr">
              <a:solidFill>
                <a:srgbClr val="CEA2A2"/>
              </a:solidFill>
              <a:prstDash val="solid"/>
              <a:round/>
              <a:headEnd type="none" w="med" len="med"/>
              <a:tailEnd type="none" w="med" len="med"/>
            </a:ln>
            <a:effec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nvGrpSpPr>
            <p:cNvPr id="143" name="グループ化 142">
              <a:extLst>
                <a:ext uri="{FF2B5EF4-FFF2-40B4-BE49-F238E27FC236}">
                  <a16:creationId xmlns:a16="http://schemas.microsoft.com/office/drawing/2014/main" id="{DA98F808-4092-4557-855F-F441587C1491}"/>
                </a:ext>
              </a:extLst>
            </p:cNvPr>
            <p:cNvGrpSpPr/>
            <p:nvPr/>
          </p:nvGrpSpPr>
          <p:grpSpPr>
            <a:xfrm>
              <a:off x="3570246" y="3530269"/>
              <a:ext cx="1960814" cy="464134"/>
              <a:chOff x="1331640" y="4005064"/>
              <a:chExt cx="4608512" cy="2748955"/>
            </a:xfrm>
          </p:grpSpPr>
          <p:sp>
            <p:nvSpPr>
              <p:cNvPr id="144" name="円/楕円 179">
                <a:extLst>
                  <a:ext uri="{FF2B5EF4-FFF2-40B4-BE49-F238E27FC236}">
                    <a16:creationId xmlns:a16="http://schemas.microsoft.com/office/drawing/2014/main" id="{6EACE62D-3DA8-4881-9C5C-2F2361FA5380}"/>
                  </a:ext>
                </a:extLst>
              </p:cNvPr>
              <p:cNvSpPr/>
              <p:nvPr/>
            </p:nvSpPr>
            <p:spPr bwMode="gray">
              <a:xfrm>
                <a:off x="1331640" y="4005064"/>
                <a:ext cx="4608512" cy="2748955"/>
              </a:xfrm>
              <a:prstGeom prst="ellipse">
                <a:avLst/>
              </a:prstGeom>
              <a:gradFill flip="none" rotWithShape="1">
                <a:gsLst>
                  <a:gs pos="0">
                    <a:srgbClr val="C00000"/>
                  </a:gs>
                  <a:gs pos="74000">
                    <a:schemeClr val="bg1">
                      <a:lumMod val="65000"/>
                    </a:schemeClr>
                  </a:gs>
                </a:gsLst>
                <a:lin ang="10800000" scaled="1"/>
                <a:tileRect/>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145" name="円/楕円 180">
                <a:extLst>
                  <a:ext uri="{FF2B5EF4-FFF2-40B4-BE49-F238E27FC236}">
                    <a16:creationId xmlns:a16="http://schemas.microsoft.com/office/drawing/2014/main" id="{FA7482D2-0AC1-4EF1-A969-44F863578E9D}"/>
                  </a:ext>
                </a:extLst>
              </p:cNvPr>
              <p:cNvSpPr/>
              <p:nvPr/>
            </p:nvSpPr>
            <p:spPr bwMode="gray">
              <a:xfrm>
                <a:off x="1619672" y="4176875"/>
                <a:ext cx="4032448" cy="2405334"/>
              </a:xfrm>
              <a:prstGeom prst="ellipse">
                <a:avLst/>
              </a:prstGeom>
              <a:gradFill>
                <a:gsLst>
                  <a:gs pos="0">
                    <a:schemeClr val="accent2">
                      <a:lumMod val="40000"/>
                      <a:lumOff val="60000"/>
                    </a:schemeClr>
                  </a:gs>
                  <a:gs pos="48000">
                    <a:schemeClr val="bg1">
                      <a:lumMod val="85000"/>
                    </a:schemeClr>
                  </a:gs>
                </a:gsLst>
                <a:lin ang="10800000" scaled="1"/>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sp>
          <p:nvSpPr>
            <p:cNvPr id="146" name="円/楕円 100">
              <a:extLst>
                <a:ext uri="{FF2B5EF4-FFF2-40B4-BE49-F238E27FC236}">
                  <a16:creationId xmlns:a16="http://schemas.microsoft.com/office/drawing/2014/main" id="{8C7BA175-7FB4-42A2-82CB-1405F06D8E82}"/>
                </a:ext>
              </a:extLst>
            </p:cNvPr>
            <p:cNvSpPr/>
            <p:nvPr/>
          </p:nvSpPr>
          <p:spPr bwMode="gray">
            <a:xfrm>
              <a:off x="4289698" y="3389365"/>
              <a:ext cx="540000" cy="540000"/>
            </a:xfrm>
            <a:prstGeom prst="ellipse">
              <a:avLst/>
            </a:prstGeom>
            <a:solidFill>
              <a:srgbClr val="A30B1A">
                <a:alpha val="34000"/>
              </a:srgbClr>
            </a:solidFill>
            <a:ln w="9525" cap="flat" cmpd="sng" algn="ctr">
              <a:noFill/>
              <a:prstDash val="solid"/>
              <a:round/>
              <a:headEnd type="none" w="med" len="med"/>
              <a:tailEnd type="none" w="med" len="med"/>
            </a:ln>
            <a:effec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147" name="図 146">
              <a:extLst>
                <a:ext uri="{FF2B5EF4-FFF2-40B4-BE49-F238E27FC236}">
                  <a16:creationId xmlns:a16="http://schemas.microsoft.com/office/drawing/2014/main" id="{9AE5AD4B-9291-479C-BE51-571D48BDD0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3470" y="2913810"/>
              <a:ext cx="350149" cy="248023"/>
            </a:xfrm>
            <a:prstGeom prst="rect">
              <a:avLst/>
            </a:prstGeom>
            <a:effectLst>
              <a:glow rad="25400">
                <a:schemeClr val="bg1"/>
              </a:glow>
            </a:effectLst>
          </p:spPr>
        </p:pic>
        <p:sp>
          <p:nvSpPr>
            <p:cNvPr id="148" name="円/楕円 104">
              <a:extLst>
                <a:ext uri="{FF2B5EF4-FFF2-40B4-BE49-F238E27FC236}">
                  <a16:creationId xmlns:a16="http://schemas.microsoft.com/office/drawing/2014/main" id="{3646A9E0-C726-4531-877A-F57EF66E3BDB}"/>
                </a:ext>
              </a:extLst>
            </p:cNvPr>
            <p:cNvSpPr/>
            <p:nvPr/>
          </p:nvSpPr>
          <p:spPr bwMode="gray">
            <a:xfrm>
              <a:off x="6503490" y="3400359"/>
              <a:ext cx="396000" cy="396000"/>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sp>
          <p:nvSpPr>
            <p:cNvPr id="149" name="円/楕円 105">
              <a:extLst>
                <a:ext uri="{FF2B5EF4-FFF2-40B4-BE49-F238E27FC236}">
                  <a16:creationId xmlns:a16="http://schemas.microsoft.com/office/drawing/2014/main" id="{A891ED88-CE49-493B-A3C5-CD13005C8B35}"/>
                </a:ext>
              </a:extLst>
            </p:cNvPr>
            <p:cNvSpPr/>
            <p:nvPr/>
          </p:nvSpPr>
          <p:spPr bwMode="gray">
            <a:xfrm>
              <a:off x="5526754" y="2882396"/>
              <a:ext cx="396000" cy="396000"/>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sp>
          <p:nvSpPr>
            <p:cNvPr id="150" name="円/楕円 106">
              <a:extLst>
                <a:ext uri="{FF2B5EF4-FFF2-40B4-BE49-F238E27FC236}">
                  <a16:creationId xmlns:a16="http://schemas.microsoft.com/office/drawing/2014/main" id="{2058CEFF-6271-416F-8B06-8DCFC3FD413E}"/>
                </a:ext>
              </a:extLst>
            </p:cNvPr>
            <p:cNvSpPr/>
            <p:nvPr/>
          </p:nvSpPr>
          <p:spPr bwMode="gray">
            <a:xfrm>
              <a:off x="4323112" y="2609579"/>
              <a:ext cx="396000" cy="396000"/>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sp>
          <p:nvSpPr>
            <p:cNvPr id="151" name="円/楕円 107">
              <a:extLst>
                <a:ext uri="{FF2B5EF4-FFF2-40B4-BE49-F238E27FC236}">
                  <a16:creationId xmlns:a16="http://schemas.microsoft.com/office/drawing/2014/main" id="{8F54CEBF-7DF5-4156-A1AF-70AD5AF7B195}"/>
                </a:ext>
              </a:extLst>
            </p:cNvPr>
            <p:cNvSpPr/>
            <p:nvPr/>
          </p:nvSpPr>
          <p:spPr bwMode="gray">
            <a:xfrm>
              <a:off x="3171008" y="2812221"/>
              <a:ext cx="391705" cy="428376"/>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sp>
          <p:nvSpPr>
            <p:cNvPr id="152" name="円/楕円 109">
              <a:extLst>
                <a:ext uri="{FF2B5EF4-FFF2-40B4-BE49-F238E27FC236}">
                  <a16:creationId xmlns:a16="http://schemas.microsoft.com/office/drawing/2014/main" id="{546E4EFA-233C-4A95-81DE-C02BBB1B2947}"/>
                </a:ext>
              </a:extLst>
            </p:cNvPr>
            <p:cNvSpPr/>
            <p:nvPr/>
          </p:nvSpPr>
          <p:spPr bwMode="gray">
            <a:xfrm>
              <a:off x="2142736" y="3400359"/>
              <a:ext cx="391705" cy="428376"/>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153" name="図 152">
              <a:extLst>
                <a:ext uri="{FF2B5EF4-FFF2-40B4-BE49-F238E27FC236}">
                  <a16:creationId xmlns:a16="http://schemas.microsoft.com/office/drawing/2014/main" id="{DAD61FE2-E47A-4261-98E5-9C312CAD16D1}"/>
                </a:ext>
              </a:extLst>
            </p:cNvPr>
            <p:cNvPicPr>
              <a:picLocks noChangeAspect="1"/>
            </p:cNvPicPr>
            <p:nvPr/>
          </p:nvPicPr>
          <p:blipFill rotWithShape="1">
            <a:blip r:embed="rId3">
              <a:biLevel thresh="50000"/>
            </a:blip>
            <a:srcRect l="7246" t="18902" r="7113" b="20252"/>
            <a:stretch/>
          </p:blipFill>
          <p:spPr>
            <a:xfrm>
              <a:off x="4377383" y="2704399"/>
              <a:ext cx="308188" cy="238737"/>
            </a:xfrm>
            <a:prstGeom prst="rect">
              <a:avLst/>
            </a:prstGeom>
            <a:noFill/>
          </p:spPr>
        </p:pic>
        <p:pic>
          <p:nvPicPr>
            <p:cNvPr id="154" name="図 153">
              <a:extLst>
                <a:ext uri="{FF2B5EF4-FFF2-40B4-BE49-F238E27FC236}">
                  <a16:creationId xmlns:a16="http://schemas.microsoft.com/office/drawing/2014/main" id="{F856DCE9-A7B0-406E-BD29-77CF683D36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2539" y="3790751"/>
              <a:ext cx="173121" cy="197853"/>
            </a:xfrm>
            <a:prstGeom prst="rect">
              <a:avLst/>
            </a:prstGeom>
            <a:effectLst>
              <a:glow rad="25400">
                <a:schemeClr val="bg1"/>
              </a:glow>
            </a:effectLst>
          </p:spPr>
        </p:pic>
        <p:pic>
          <p:nvPicPr>
            <p:cNvPr id="155" name="図 154">
              <a:extLst>
                <a:ext uri="{FF2B5EF4-FFF2-40B4-BE49-F238E27FC236}">
                  <a16:creationId xmlns:a16="http://schemas.microsoft.com/office/drawing/2014/main" id="{19546A76-B027-49FE-8637-21DF9F340E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2727" y="3739601"/>
              <a:ext cx="296654" cy="296654"/>
            </a:xfrm>
            <a:prstGeom prst="rect">
              <a:avLst/>
            </a:prstGeom>
            <a:effectLst>
              <a:glow rad="25400">
                <a:schemeClr val="bg1"/>
              </a:glow>
            </a:effectLst>
          </p:spPr>
        </p:pic>
        <p:cxnSp>
          <p:nvCxnSpPr>
            <p:cNvPr id="156" name="直線コネクタ 155">
              <a:extLst>
                <a:ext uri="{FF2B5EF4-FFF2-40B4-BE49-F238E27FC236}">
                  <a16:creationId xmlns:a16="http://schemas.microsoft.com/office/drawing/2014/main" id="{F0C237BC-61BE-49F3-BBC7-E72A6533F25C}"/>
                </a:ext>
              </a:extLst>
            </p:cNvPr>
            <p:cNvCxnSpPr/>
            <p:nvPr/>
          </p:nvCxnSpPr>
          <p:spPr bwMode="auto">
            <a:xfrm flipV="1">
              <a:off x="1945067" y="3704631"/>
              <a:ext cx="225426" cy="380042"/>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7" name="直線コネクタ 156">
              <a:extLst>
                <a:ext uri="{FF2B5EF4-FFF2-40B4-BE49-F238E27FC236}">
                  <a16:creationId xmlns:a16="http://schemas.microsoft.com/office/drawing/2014/main" id="{BF536A36-7807-47AF-A1C4-06163336D5E8}"/>
                </a:ext>
              </a:extLst>
            </p:cNvPr>
            <p:cNvCxnSpPr>
              <a:stCxn id="152" idx="7"/>
            </p:cNvCxnSpPr>
            <p:nvPr/>
          </p:nvCxnSpPr>
          <p:spPr bwMode="auto">
            <a:xfrm flipV="1">
              <a:off x="2477076" y="3070099"/>
              <a:ext cx="722244" cy="392994"/>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8" name="直線コネクタ 157">
              <a:extLst>
                <a:ext uri="{FF2B5EF4-FFF2-40B4-BE49-F238E27FC236}">
                  <a16:creationId xmlns:a16="http://schemas.microsoft.com/office/drawing/2014/main" id="{9BEE208F-64DC-4DFA-92DE-FB0068B21B0D}"/>
                </a:ext>
              </a:extLst>
            </p:cNvPr>
            <p:cNvCxnSpPr>
              <a:endCxn id="150" idx="2"/>
            </p:cNvCxnSpPr>
            <p:nvPr/>
          </p:nvCxnSpPr>
          <p:spPr bwMode="auto">
            <a:xfrm flipV="1">
              <a:off x="3516757" y="2807580"/>
              <a:ext cx="806358" cy="18022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9" name="直線コネクタ 158">
              <a:extLst>
                <a:ext uri="{FF2B5EF4-FFF2-40B4-BE49-F238E27FC236}">
                  <a16:creationId xmlns:a16="http://schemas.microsoft.com/office/drawing/2014/main" id="{31505586-45E6-44BB-B61A-DF0E40B2464B}"/>
                </a:ext>
              </a:extLst>
            </p:cNvPr>
            <p:cNvCxnSpPr>
              <a:stCxn id="150" idx="6"/>
              <a:endCxn id="149" idx="1"/>
            </p:cNvCxnSpPr>
            <p:nvPr/>
          </p:nvCxnSpPr>
          <p:spPr bwMode="auto">
            <a:xfrm>
              <a:off x="4719114" y="2807580"/>
              <a:ext cx="865635" cy="13281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0" name="直線コネクタ 159">
              <a:extLst>
                <a:ext uri="{FF2B5EF4-FFF2-40B4-BE49-F238E27FC236}">
                  <a16:creationId xmlns:a16="http://schemas.microsoft.com/office/drawing/2014/main" id="{9CFFEF14-AD71-4868-BA4A-AF7D17166E40}"/>
                </a:ext>
              </a:extLst>
            </p:cNvPr>
            <p:cNvCxnSpPr>
              <a:stCxn id="149" idx="6"/>
              <a:endCxn id="148" idx="1"/>
            </p:cNvCxnSpPr>
            <p:nvPr/>
          </p:nvCxnSpPr>
          <p:spPr bwMode="auto">
            <a:xfrm>
              <a:off x="5922754" y="3080396"/>
              <a:ext cx="638728" cy="377956"/>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1" name="直線コネクタ 160">
              <a:extLst>
                <a:ext uri="{FF2B5EF4-FFF2-40B4-BE49-F238E27FC236}">
                  <a16:creationId xmlns:a16="http://schemas.microsoft.com/office/drawing/2014/main" id="{8B052FAA-954F-4E17-BB72-95BAF804B145}"/>
                </a:ext>
              </a:extLst>
            </p:cNvPr>
            <p:cNvCxnSpPr>
              <a:stCxn id="148" idx="5"/>
            </p:cNvCxnSpPr>
            <p:nvPr/>
          </p:nvCxnSpPr>
          <p:spPr bwMode="auto">
            <a:xfrm>
              <a:off x="6841499" y="3738366"/>
              <a:ext cx="260871" cy="346307"/>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2" name="直線コネクタ 161">
              <a:extLst>
                <a:ext uri="{FF2B5EF4-FFF2-40B4-BE49-F238E27FC236}">
                  <a16:creationId xmlns:a16="http://schemas.microsoft.com/office/drawing/2014/main" id="{3C536B50-F694-4176-A80E-5A5847CF011C}"/>
                </a:ext>
              </a:extLst>
            </p:cNvPr>
            <p:cNvCxnSpPr>
              <a:endCxn id="146" idx="2"/>
            </p:cNvCxnSpPr>
            <p:nvPr/>
          </p:nvCxnSpPr>
          <p:spPr bwMode="auto">
            <a:xfrm flipV="1">
              <a:off x="2528013" y="3659367"/>
              <a:ext cx="1761687" cy="45267"/>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3" name="直線コネクタ 162">
              <a:extLst>
                <a:ext uri="{FF2B5EF4-FFF2-40B4-BE49-F238E27FC236}">
                  <a16:creationId xmlns:a16="http://schemas.microsoft.com/office/drawing/2014/main" id="{732B2110-C10A-4E5F-8ECE-F8B75CBE63D6}"/>
                </a:ext>
              </a:extLst>
            </p:cNvPr>
            <p:cNvCxnSpPr>
              <a:endCxn id="146" idx="2"/>
            </p:cNvCxnSpPr>
            <p:nvPr/>
          </p:nvCxnSpPr>
          <p:spPr bwMode="auto">
            <a:xfrm>
              <a:off x="3529737" y="3070099"/>
              <a:ext cx="759962" cy="589267"/>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4" name="直線コネクタ 163">
              <a:extLst>
                <a:ext uri="{FF2B5EF4-FFF2-40B4-BE49-F238E27FC236}">
                  <a16:creationId xmlns:a16="http://schemas.microsoft.com/office/drawing/2014/main" id="{56DA75D0-F5D5-499F-8D57-E88451CEC59D}"/>
                </a:ext>
              </a:extLst>
            </p:cNvPr>
            <p:cNvCxnSpPr>
              <a:stCxn id="149" idx="3"/>
              <a:endCxn id="146" idx="6"/>
            </p:cNvCxnSpPr>
            <p:nvPr/>
          </p:nvCxnSpPr>
          <p:spPr bwMode="auto">
            <a:xfrm flipH="1">
              <a:off x="4829701" y="3220404"/>
              <a:ext cx="755049" cy="438962"/>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5" name="直線コネクタ 164">
              <a:extLst>
                <a:ext uri="{FF2B5EF4-FFF2-40B4-BE49-F238E27FC236}">
                  <a16:creationId xmlns:a16="http://schemas.microsoft.com/office/drawing/2014/main" id="{56780870-8FFF-4EB0-A657-5508E96A9D2E}"/>
                </a:ext>
              </a:extLst>
            </p:cNvPr>
            <p:cNvCxnSpPr>
              <a:stCxn id="148" idx="2"/>
            </p:cNvCxnSpPr>
            <p:nvPr/>
          </p:nvCxnSpPr>
          <p:spPr bwMode="auto">
            <a:xfrm flipH="1">
              <a:off x="4786112" y="3598360"/>
              <a:ext cx="1717378" cy="63824"/>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6" name="直線コネクタ 165">
              <a:extLst>
                <a:ext uri="{FF2B5EF4-FFF2-40B4-BE49-F238E27FC236}">
                  <a16:creationId xmlns:a16="http://schemas.microsoft.com/office/drawing/2014/main" id="{2C03D852-C1F3-4BE2-9F1C-278AE49982E7}"/>
                </a:ext>
              </a:extLst>
            </p:cNvPr>
            <p:cNvCxnSpPr/>
            <p:nvPr/>
          </p:nvCxnSpPr>
          <p:spPr bwMode="auto">
            <a:xfrm flipV="1">
              <a:off x="2205294" y="3662929"/>
              <a:ext cx="2056028" cy="706335"/>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7" name="直線コネクタ 166">
              <a:extLst>
                <a:ext uri="{FF2B5EF4-FFF2-40B4-BE49-F238E27FC236}">
                  <a16:creationId xmlns:a16="http://schemas.microsoft.com/office/drawing/2014/main" id="{4DB8326F-4B86-4DAF-A3F0-4D71BE12BAB8}"/>
                </a:ext>
              </a:extLst>
            </p:cNvPr>
            <p:cNvCxnSpPr/>
            <p:nvPr/>
          </p:nvCxnSpPr>
          <p:spPr bwMode="auto">
            <a:xfrm flipH="1" flipV="1">
              <a:off x="4802086" y="3656347"/>
              <a:ext cx="2088806" cy="577657"/>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168" name="図 167">
              <a:extLst>
                <a:ext uri="{FF2B5EF4-FFF2-40B4-BE49-F238E27FC236}">
                  <a16:creationId xmlns:a16="http://schemas.microsoft.com/office/drawing/2014/main" id="{E702F222-418F-49B7-9C2A-84E765847E52}"/>
                </a:ext>
              </a:extLst>
            </p:cNvPr>
            <p:cNvPicPr>
              <a:picLocks noChangeAspect="1"/>
            </p:cNvPicPr>
            <p:nvPr/>
          </p:nvPicPr>
          <p:blipFill rotWithShape="1">
            <a:blip r:embed="rId6"/>
            <a:srcRect l="7085" t="20970" r="8549" b="14487"/>
            <a:stretch/>
          </p:blipFill>
          <p:spPr>
            <a:xfrm>
              <a:off x="3900336" y="3368278"/>
              <a:ext cx="346356" cy="266431"/>
            </a:xfrm>
            <a:prstGeom prst="rect">
              <a:avLst/>
            </a:prstGeom>
          </p:spPr>
        </p:pic>
        <p:pic>
          <p:nvPicPr>
            <p:cNvPr id="169" name="図 168">
              <a:extLst>
                <a:ext uri="{FF2B5EF4-FFF2-40B4-BE49-F238E27FC236}">
                  <a16:creationId xmlns:a16="http://schemas.microsoft.com/office/drawing/2014/main" id="{B55D0E0A-38B3-4D19-9AB5-787F5D3B7BBB}"/>
                </a:ext>
              </a:extLst>
            </p:cNvPr>
            <p:cNvPicPr>
              <a:picLocks noChangeAspect="1"/>
            </p:cNvPicPr>
            <p:nvPr/>
          </p:nvPicPr>
          <p:blipFill rotWithShape="1">
            <a:blip r:embed="rId6"/>
            <a:srcRect l="7085" t="20970" r="8549" b="14487"/>
            <a:stretch/>
          </p:blipFill>
          <p:spPr>
            <a:xfrm>
              <a:off x="4819787" y="3368278"/>
              <a:ext cx="346356" cy="266431"/>
            </a:xfrm>
            <a:prstGeom prst="rect">
              <a:avLst/>
            </a:prstGeom>
          </p:spPr>
        </p:pic>
        <p:pic>
          <p:nvPicPr>
            <p:cNvPr id="170" name="図 169">
              <a:extLst>
                <a:ext uri="{FF2B5EF4-FFF2-40B4-BE49-F238E27FC236}">
                  <a16:creationId xmlns:a16="http://schemas.microsoft.com/office/drawing/2014/main" id="{C2E23F03-9481-4F5F-90E1-E4CF60DC83C2}"/>
                </a:ext>
              </a:extLst>
            </p:cNvPr>
            <p:cNvPicPr>
              <a:picLocks noChangeAspect="1"/>
            </p:cNvPicPr>
            <p:nvPr/>
          </p:nvPicPr>
          <p:blipFill rotWithShape="1">
            <a:blip r:embed="rId6"/>
            <a:srcRect l="7085" t="20970" r="8549" b="14487"/>
            <a:stretch/>
          </p:blipFill>
          <p:spPr>
            <a:xfrm>
              <a:off x="4827015" y="3696470"/>
              <a:ext cx="702074" cy="540063"/>
            </a:xfrm>
            <a:prstGeom prst="rect">
              <a:avLst/>
            </a:prstGeom>
          </p:spPr>
        </p:pic>
        <p:pic>
          <p:nvPicPr>
            <p:cNvPr id="171" name="図 170">
              <a:extLst>
                <a:ext uri="{FF2B5EF4-FFF2-40B4-BE49-F238E27FC236}">
                  <a16:creationId xmlns:a16="http://schemas.microsoft.com/office/drawing/2014/main" id="{350731B4-68C8-42F5-B332-C16BC25161AC}"/>
                </a:ext>
              </a:extLst>
            </p:cNvPr>
            <p:cNvPicPr>
              <a:picLocks noChangeAspect="1"/>
            </p:cNvPicPr>
            <p:nvPr/>
          </p:nvPicPr>
          <p:blipFill rotWithShape="1">
            <a:blip r:embed="rId6"/>
            <a:srcRect l="7085" t="20970" r="8549" b="14487"/>
            <a:stretch/>
          </p:blipFill>
          <p:spPr>
            <a:xfrm>
              <a:off x="3618700" y="3711145"/>
              <a:ext cx="702074" cy="540063"/>
            </a:xfrm>
            <a:prstGeom prst="rect">
              <a:avLst/>
            </a:prstGeom>
          </p:spPr>
        </p:pic>
        <p:cxnSp>
          <p:nvCxnSpPr>
            <p:cNvPr id="172" name="直線矢印コネクタ 171">
              <a:extLst>
                <a:ext uri="{FF2B5EF4-FFF2-40B4-BE49-F238E27FC236}">
                  <a16:creationId xmlns:a16="http://schemas.microsoft.com/office/drawing/2014/main" id="{2A648D1B-CF8B-4146-9FDD-66D940881AD7}"/>
                </a:ext>
              </a:extLst>
            </p:cNvPr>
            <p:cNvCxnSpPr>
              <a:stCxn id="171" idx="1"/>
            </p:cNvCxnSpPr>
            <p:nvPr/>
          </p:nvCxnSpPr>
          <p:spPr bwMode="auto">
            <a:xfrm flipH="1">
              <a:off x="2890336" y="3981175"/>
              <a:ext cx="728364" cy="26722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3" name="直線矢印コネクタ 172">
              <a:extLst>
                <a:ext uri="{FF2B5EF4-FFF2-40B4-BE49-F238E27FC236}">
                  <a16:creationId xmlns:a16="http://schemas.microsoft.com/office/drawing/2014/main" id="{CA7B8042-2CC9-49BC-AFAB-CCF51D42D322}"/>
                </a:ext>
              </a:extLst>
            </p:cNvPr>
            <p:cNvCxnSpPr/>
            <p:nvPr/>
          </p:nvCxnSpPr>
          <p:spPr bwMode="auto">
            <a:xfrm flipV="1">
              <a:off x="4426632" y="4045003"/>
              <a:ext cx="3558" cy="55395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4" name="直線矢印コネクタ 173">
              <a:extLst>
                <a:ext uri="{FF2B5EF4-FFF2-40B4-BE49-F238E27FC236}">
                  <a16:creationId xmlns:a16="http://schemas.microsoft.com/office/drawing/2014/main" id="{4FE34C33-04D4-4A48-BEF0-807F59567584}"/>
                </a:ext>
              </a:extLst>
            </p:cNvPr>
            <p:cNvCxnSpPr/>
            <p:nvPr/>
          </p:nvCxnSpPr>
          <p:spPr bwMode="auto">
            <a:xfrm flipH="1" flipV="1">
              <a:off x="2877007" y="4584874"/>
              <a:ext cx="698809" cy="12482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5" name="直線矢印コネクタ 174">
              <a:extLst>
                <a:ext uri="{FF2B5EF4-FFF2-40B4-BE49-F238E27FC236}">
                  <a16:creationId xmlns:a16="http://schemas.microsoft.com/office/drawing/2014/main" id="{C681B215-E0CC-467C-8824-EE2D517B1016}"/>
                </a:ext>
              </a:extLst>
            </p:cNvPr>
            <p:cNvCxnSpPr/>
            <p:nvPr/>
          </p:nvCxnSpPr>
          <p:spPr bwMode="gray">
            <a:xfrm>
              <a:off x="2877007" y="4481146"/>
              <a:ext cx="742016" cy="122336"/>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6" name="直線矢印コネクタ 175">
              <a:extLst>
                <a:ext uri="{FF2B5EF4-FFF2-40B4-BE49-F238E27FC236}">
                  <a16:creationId xmlns:a16="http://schemas.microsoft.com/office/drawing/2014/main" id="{2B9D7AC3-A481-4D26-8481-6ED043DEA2CB}"/>
                </a:ext>
              </a:extLst>
            </p:cNvPr>
            <p:cNvCxnSpPr/>
            <p:nvPr/>
          </p:nvCxnSpPr>
          <p:spPr bwMode="gray">
            <a:xfrm flipV="1">
              <a:off x="2825859" y="4156398"/>
              <a:ext cx="802993" cy="257962"/>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7" name="直線矢印コネクタ 176">
              <a:extLst>
                <a:ext uri="{FF2B5EF4-FFF2-40B4-BE49-F238E27FC236}">
                  <a16:creationId xmlns:a16="http://schemas.microsoft.com/office/drawing/2014/main" id="{0117AAC7-1A73-443A-B8F1-A70C7C15AEAA}"/>
                </a:ext>
              </a:extLst>
            </p:cNvPr>
            <p:cNvCxnSpPr/>
            <p:nvPr/>
          </p:nvCxnSpPr>
          <p:spPr bwMode="gray">
            <a:xfrm>
              <a:off x="4660844" y="4054665"/>
              <a:ext cx="3558" cy="553954"/>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8" name="直線矢印コネクタ 177">
              <a:extLst>
                <a:ext uri="{FF2B5EF4-FFF2-40B4-BE49-F238E27FC236}">
                  <a16:creationId xmlns:a16="http://schemas.microsoft.com/office/drawing/2014/main" id="{A97053DD-0287-4443-94A1-1A53EB43695F}"/>
                </a:ext>
              </a:extLst>
            </p:cNvPr>
            <p:cNvCxnSpPr>
              <a:endCxn id="193" idx="1"/>
            </p:cNvCxnSpPr>
            <p:nvPr/>
          </p:nvCxnSpPr>
          <p:spPr bwMode="auto">
            <a:xfrm>
              <a:off x="5475763" y="3129556"/>
              <a:ext cx="1017849" cy="27574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9" name="直線矢印コネクタ 178">
              <a:extLst>
                <a:ext uri="{FF2B5EF4-FFF2-40B4-BE49-F238E27FC236}">
                  <a16:creationId xmlns:a16="http://schemas.microsoft.com/office/drawing/2014/main" id="{AE042A0C-360D-4CA5-8704-8988A8D13002}"/>
                </a:ext>
              </a:extLst>
            </p:cNvPr>
            <p:cNvCxnSpPr>
              <a:stCxn id="188" idx="1"/>
            </p:cNvCxnSpPr>
            <p:nvPr/>
          </p:nvCxnSpPr>
          <p:spPr bwMode="gray">
            <a:xfrm flipH="1" flipV="1">
              <a:off x="5486127" y="3011713"/>
              <a:ext cx="961884" cy="283564"/>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nvGrpSpPr>
            <p:cNvPr id="180" name="グループ化 179">
              <a:extLst>
                <a:ext uri="{FF2B5EF4-FFF2-40B4-BE49-F238E27FC236}">
                  <a16:creationId xmlns:a16="http://schemas.microsoft.com/office/drawing/2014/main" id="{47F1AF7A-CB48-4FE7-8815-507829B3AB1E}"/>
                </a:ext>
              </a:extLst>
            </p:cNvPr>
            <p:cNvGrpSpPr/>
            <p:nvPr/>
          </p:nvGrpSpPr>
          <p:grpSpPr>
            <a:xfrm>
              <a:off x="6103738" y="3144060"/>
              <a:ext cx="2045072" cy="1177920"/>
              <a:chOff x="6088955" y="4058879"/>
              <a:chExt cx="2045071" cy="1177920"/>
            </a:xfrm>
          </p:grpSpPr>
          <p:grpSp>
            <p:nvGrpSpPr>
              <p:cNvPr id="181" name="グループ化 180">
                <a:extLst>
                  <a:ext uri="{FF2B5EF4-FFF2-40B4-BE49-F238E27FC236}">
                    <a16:creationId xmlns:a16="http://schemas.microsoft.com/office/drawing/2014/main" id="{7919816D-78B9-4C39-99ED-98D90C63B78B}"/>
                  </a:ext>
                </a:extLst>
              </p:cNvPr>
              <p:cNvGrpSpPr/>
              <p:nvPr/>
            </p:nvGrpSpPr>
            <p:grpSpPr>
              <a:xfrm>
                <a:off x="6088955" y="4227834"/>
                <a:ext cx="2045071" cy="484078"/>
                <a:chOff x="1331640" y="4005064"/>
                <a:chExt cx="4608512" cy="2748955"/>
              </a:xfrm>
            </p:grpSpPr>
            <p:sp>
              <p:nvSpPr>
                <p:cNvPr id="192" name="円/楕円 181">
                  <a:extLst>
                    <a:ext uri="{FF2B5EF4-FFF2-40B4-BE49-F238E27FC236}">
                      <a16:creationId xmlns:a16="http://schemas.microsoft.com/office/drawing/2014/main" id="{7CEE1C7C-33F6-41CC-B66C-3AE2FBB68E74}"/>
                    </a:ext>
                  </a:extLst>
                </p:cNvPr>
                <p:cNvSpPr/>
                <p:nvPr/>
              </p:nvSpPr>
              <p:spPr bwMode="gray">
                <a:xfrm>
                  <a:off x="1331640" y="4005064"/>
                  <a:ext cx="4608512" cy="2748955"/>
                </a:xfrm>
                <a:prstGeom prst="ellipse">
                  <a:avLst/>
                </a:prstGeom>
                <a:gradFill flip="none" rotWithShape="1">
                  <a:gsLst>
                    <a:gs pos="0">
                      <a:srgbClr val="C00000"/>
                    </a:gs>
                    <a:gs pos="74000">
                      <a:schemeClr val="bg1">
                        <a:lumMod val="65000"/>
                      </a:schemeClr>
                    </a:gs>
                  </a:gsLst>
                  <a:lin ang="10800000" scaled="1"/>
                  <a:tileRect/>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193" name="円/楕円 182">
                  <a:extLst>
                    <a:ext uri="{FF2B5EF4-FFF2-40B4-BE49-F238E27FC236}">
                      <a16:creationId xmlns:a16="http://schemas.microsoft.com/office/drawing/2014/main" id="{108F0094-6DFF-4852-81DA-64CD906149B9}"/>
                    </a:ext>
                  </a:extLst>
                </p:cNvPr>
                <p:cNvSpPr/>
                <p:nvPr/>
              </p:nvSpPr>
              <p:spPr bwMode="gray">
                <a:xfrm>
                  <a:off x="1619672" y="4176875"/>
                  <a:ext cx="4032448" cy="2405334"/>
                </a:xfrm>
                <a:prstGeom prst="ellipse">
                  <a:avLst/>
                </a:prstGeom>
                <a:gradFill>
                  <a:gsLst>
                    <a:gs pos="0">
                      <a:schemeClr val="accent2">
                        <a:lumMod val="40000"/>
                        <a:lumOff val="60000"/>
                      </a:schemeClr>
                    </a:gs>
                    <a:gs pos="48000">
                      <a:schemeClr val="bg1">
                        <a:lumMod val="85000"/>
                      </a:schemeClr>
                    </a:gs>
                  </a:gsLst>
                  <a:lin ang="10800000" scaled="1"/>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sp>
            <p:nvSpPr>
              <p:cNvPr id="182" name="円/楕円 95">
                <a:extLst>
                  <a:ext uri="{FF2B5EF4-FFF2-40B4-BE49-F238E27FC236}">
                    <a16:creationId xmlns:a16="http://schemas.microsoft.com/office/drawing/2014/main" id="{83F1D788-9C4F-41B0-8212-4A0BFBBEE336}"/>
                  </a:ext>
                </a:extLst>
              </p:cNvPr>
              <p:cNvSpPr/>
              <p:nvPr/>
            </p:nvSpPr>
            <p:spPr bwMode="gray">
              <a:xfrm>
                <a:off x="6839324" y="4080875"/>
                <a:ext cx="540000" cy="540000"/>
              </a:xfrm>
              <a:prstGeom prst="ellipse">
                <a:avLst/>
              </a:prstGeom>
              <a:solidFill>
                <a:srgbClr val="A30B1A">
                  <a:alpha val="34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183" name="図 182">
                <a:extLst>
                  <a:ext uri="{FF2B5EF4-FFF2-40B4-BE49-F238E27FC236}">
                    <a16:creationId xmlns:a16="http://schemas.microsoft.com/office/drawing/2014/main" id="{E9DAC207-0842-4C93-9D80-714B0D4A0E51}"/>
                  </a:ext>
                </a:extLst>
              </p:cNvPr>
              <p:cNvPicPr>
                <a:picLocks noChangeAspect="1"/>
              </p:cNvPicPr>
              <p:nvPr/>
            </p:nvPicPr>
            <p:blipFill rotWithShape="1">
              <a:blip r:embed="rId6"/>
              <a:srcRect l="7085" t="20970" r="8549" b="14487"/>
              <a:stretch/>
            </p:blipFill>
            <p:spPr>
              <a:xfrm>
                <a:off x="7392191" y="4058879"/>
                <a:ext cx="393161" cy="302435"/>
              </a:xfrm>
              <a:prstGeom prst="rect">
                <a:avLst/>
              </a:prstGeom>
            </p:spPr>
          </p:pic>
          <p:pic>
            <p:nvPicPr>
              <p:cNvPr id="184" name="図 183">
                <a:extLst>
                  <a:ext uri="{FF2B5EF4-FFF2-40B4-BE49-F238E27FC236}">
                    <a16:creationId xmlns:a16="http://schemas.microsoft.com/office/drawing/2014/main" id="{D2111439-647F-48C3-832E-6965C95A55B7}"/>
                  </a:ext>
                </a:extLst>
              </p:cNvPr>
              <p:cNvPicPr>
                <a:picLocks noChangeAspect="1"/>
              </p:cNvPicPr>
              <p:nvPr/>
            </p:nvPicPr>
            <p:blipFill rotWithShape="1">
              <a:blip r:embed="rId6"/>
              <a:srcRect l="7085" t="20970" r="8549" b="14487"/>
              <a:stretch/>
            </p:blipFill>
            <p:spPr>
              <a:xfrm>
                <a:off x="7399731" y="4401175"/>
                <a:ext cx="711434" cy="547264"/>
              </a:xfrm>
              <a:prstGeom prst="rect">
                <a:avLst/>
              </a:prstGeom>
            </p:spPr>
          </p:pic>
          <p:pic>
            <p:nvPicPr>
              <p:cNvPr id="185" name="図 184">
                <a:extLst>
                  <a:ext uri="{FF2B5EF4-FFF2-40B4-BE49-F238E27FC236}">
                    <a16:creationId xmlns:a16="http://schemas.microsoft.com/office/drawing/2014/main" id="{D738A42F-E4BC-420C-B119-5519BBACD27D}"/>
                  </a:ext>
                </a:extLst>
              </p:cNvPr>
              <p:cNvPicPr>
                <a:picLocks noChangeAspect="1"/>
              </p:cNvPicPr>
              <p:nvPr/>
            </p:nvPicPr>
            <p:blipFill rotWithShape="1">
              <a:blip r:embed="rId6"/>
              <a:srcRect l="7085" t="20970" r="8549" b="14487"/>
              <a:stretch/>
            </p:blipFill>
            <p:spPr>
              <a:xfrm>
                <a:off x="6139492" y="4416481"/>
                <a:ext cx="711434" cy="547264"/>
              </a:xfrm>
              <a:prstGeom prst="rect">
                <a:avLst/>
              </a:prstGeom>
            </p:spPr>
          </p:pic>
          <p:grpSp>
            <p:nvGrpSpPr>
              <p:cNvPr id="186" name="グループ化 185">
                <a:extLst>
                  <a:ext uri="{FF2B5EF4-FFF2-40B4-BE49-F238E27FC236}">
                    <a16:creationId xmlns:a16="http://schemas.microsoft.com/office/drawing/2014/main" id="{8B620C57-7567-4894-AAFC-DA7F2EC31279}"/>
                  </a:ext>
                </a:extLst>
              </p:cNvPr>
              <p:cNvGrpSpPr/>
              <p:nvPr/>
            </p:nvGrpSpPr>
            <p:grpSpPr>
              <a:xfrm>
                <a:off x="7172660" y="4808423"/>
                <a:ext cx="391705" cy="428376"/>
                <a:chOff x="8127634" y="5589936"/>
                <a:chExt cx="366046" cy="366046"/>
              </a:xfrm>
            </p:grpSpPr>
            <p:sp>
              <p:nvSpPr>
                <p:cNvPr id="190" name="円/楕円 160">
                  <a:extLst>
                    <a:ext uri="{FF2B5EF4-FFF2-40B4-BE49-F238E27FC236}">
                      <a16:creationId xmlns:a16="http://schemas.microsoft.com/office/drawing/2014/main" id="{24E5F43D-18AF-4FD3-A86A-35FA4F8D15B3}"/>
                    </a:ext>
                  </a:extLst>
                </p:cNvPr>
                <p:cNvSpPr/>
                <p:nvPr/>
              </p:nvSpPr>
              <p:spPr bwMode="gray">
                <a:xfrm>
                  <a:off x="8127634" y="5589936"/>
                  <a:ext cx="366046" cy="366046"/>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191" name="図 190">
                  <a:extLst>
                    <a:ext uri="{FF2B5EF4-FFF2-40B4-BE49-F238E27FC236}">
                      <a16:creationId xmlns:a16="http://schemas.microsoft.com/office/drawing/2014/main" id="{93ABB58E-031A-4FE3-808B-67030595566C}"/>
                    </a:ext>
                  </a:extLst>
                </p:cNvPr>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8127634" y="5589936"/>
                  <a:ext cx="366046" cy="366046"/>
                </a:xfrm>
                <a:prstGeom prst="rect">
                  <a:avLst/>
                </a:prstGeom>
              </p:spPr>
            </p:pic>
          </p:grpSp>
          <p:cxnSp>
            <p:nvCxnSpPr>
              <p:cNvPr id="187" name="直線コネクタ 186">
                <a:extLst>
                  <a:ext uri="{FF2B5EF4-FFF2-40B4-BE49-F238E27FC236}">
                    <a16:creationId xmlns:a16="http://schemas.microsoft.com/office/drawing/2014/main" id="{20F8CAE2-FEF8-4CBF-9E9E-C611335CB663}"/>
                  </a:ext>
                </a:extLst>
              </p:cNvPr>
              <p:cNvCxnSpPr>
                <a:endCxn id="191" idx="0"/>
              </p:cNvCxnSpPr>
              <p:nvPr/>
            </p:nvCxnSpPr>
            <p:spPr bwMode="auto">
              <a:xfrm>
                <a:off x="7296483" y="4741211"/>
                <a:ext cx="72030" cy="67213"/>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188" name="図 187">
                <a:extLst>
                  <a:ext uri="{FF2B5EF4-FFF2-40B4-BE49-F238E27FC236}">
                    <a16:creationId xmlns:a16="http://schemas.microsoft.com/office/drawing/2014/main" id="{9C9E5E0C-F3F9-4F00-86CE-62EE1B535EF7}"/>
                  </a:ext>
                </a:extLst>
              </p:cNvPr>
              <p:cNvPicPr>
                <a:picLocks noChangeAspect="1"/>
              </p:cNvPicPr>
              <p:nvPr/>
            </p:nvPicPr>
            <p:blipFill rotWithShape="1">
              <a:blip r:embed="rId6"/>
              <a:srcRect l="7085" t="20970" r="8549" b="14487"/>
              <a:stretch/>
            </p:blipFill>
            <p:spPr>
              <a:xfrm>
                <a:off x="6433230" y="4058879"/>
                <a:ext cx="393161" cy="302435"/>
              </a:xfrm>
              <a:prstGeom prst="rect">
                <a:avLst/>
              </a:prstGeom>
            </p:spPr>
          </p:pic>
          <p:pic>
            <p:nvPicPr>
              <p:cNvPr id="189" name="図 188">
                <a:extLst>
                  <a:ext uri="{FF2B5EF4-FFF2-40B4-BE49-F238E27FC236}">
                    <a16:creationId xmlns:a16="http://schemas.microsoft.com/office/drawing/2014/main" id="{EDF01D46-6A72-454A-BBFD-939BA97DB1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7386" y="4131323"/>
                <a:ext cx="428210" cy="428210"/>
              </a:xfrm>
              <a:prstGeom prst="rect">
                <a:avLst/>
              </a:prstGeom>
              <a:effectLst>
                <a:glow rad="25400">
                  <a:schemeClr val="bg1"/>
                </a:glow>
              </a:effectLst>
            </p:spPr>
          </p:pic>
        </p:grpSp>
        <p:sp>
          <p:nvSpPr>
            <p:cNvPr id="195" name="テキスト ボックス 194">
              <a:extLst>
                <a:ext uri="{FF2B5EF4-FFF2-40B4-BE49-F238E27FC236}">
                  <a16:creationId xmlns:a16="http://schemas.microsoft.com/office/drawing/2014/main" id="{5C7A5872-97D0-4AAE-A499-312C54D4FFA2}"/>
                </a:ext>
              </a:extLst>
            </p:cNvPr>
            <p:cNvSpPr txBox="1"/>
            <p:nvPr/>
          </p:nvSpPr>
          <p:spPr>
            <a:xfrm>
              <a:off x="3001401" y="3884766"/>
              <a:ext cx="628769" cy="320475"/>
            </a:xfrm>
            <a:prstGeom prst="rect">
              <a:avLst/>
            </a:prstGeom>
            <a:noFill/>
          </p:spPr>
          <p:txBody>
            <a:bodyPr wrap="none" lIns="91418" tIns="45710" rIns="91418" bIns="45710" rtlCol="0">
              <a:spAutoFit/>
            </a:bodyPr>
            <a:lstStyle/>
            <a:p>
              <a:r>
                <a:rPr lang="ja-JP" altLang="en-US" sz="110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データ</a:t>
              </a:r>
            </a:p>
          </p:txBody>
        </p:sp>
        <p:grpSp>
          <p:nvGrpSpPr>
            <p:cNvPr id="196" name="グループ化 195">
              <a:extLst>
                <a:ext uri="{FF2B5EF4-FFF2-40B4-BE49-F238E27FC236}">
                  <a16:creationId xmlns:a16="http://schemas.microsoft.com/office/drawing/2014/main" id="{5BCEB7C8-131E-458A-BD3C-A81D57367A37}"/>
                </a:ext>
              </a:extLst>
            </p:cNvPr>
            <p:cNvGrpSpPr/>
            <p:nvPr/>
          </p:nvGrpSpPr>
          <p:grpSpPr>
            <a:xfrm>
              <a:off x="2948607" y="4393325"/>
              <a:ext cx="3262249" cy="1178085"/>
              <a:chOff x="2948606" y="4393325"/>
              <a:chExt cx="3262249" cy="1178084"/>
            </a:xfrm>
          </p:grpSpPr>
          <p:grpSp>
            <p:nvGrpSpPr>
              <p:cNvPr id="197" name="グループ化 196">
                <a:extLst>
                  <a:ext uri="{FF2B5EF4-FFF2-40B4-BE49-F238E27FC236}">
                    <a16:creationId xmlns:a16="http://schemas.microsoft.com/office/drawing/2014/main" id="{734DA93C-D55F-401E-A406-C9F31818C919}"/>
                  </a:ext>
                </a:extLst>
              </p:cNvPr>
              <p:cNvGrpSpPr/>
              <p:nvPr/>
            </p:nvGrpSpPr>
            <p:grpSpPr>
              <a:xfrm>
                <a:off x="2948606" y="4646663"/>
                <a:ext cx="3204092" cy="758425"/>
                <a:chOff x="1331640" y="4005064"/>
                <a:chExt cx="4608512" cy="2748955"/>
              </a:xfrm>
            </p:grpSpPr>
            <p:sp>
              <p:nvSpPr>
                <p:cNvPr id="222" name="円/楕円 177">
                  <a:extLst>
                    <a:ext uri="{FF2B5EF4-FFF2-40B4-BE49-F238E27FC236}">
                      <a16:creationId xmlns:a16="http://schemas.microsoft.com/office/drawing/2014/main" id="{2960FD3D-1EA5-4859-8A30-9F13E7169FA2}"/>
                    </a:ext>
                  </a:extLst>
                </p:cNvPr>
                <p:cNvSpPr/>
                <p:nvPr/>
              </p:nvSpPr>
              <p:spPr bwMode="gray">
                <a:xfrm>
                  <a:off x="1331640" y="4005064"/>
                  <a:ext cx="4608512" cy="2748955"/>
                </a:xfrm>
                <a:prstGeom prst="ellipse">
                  <a:avLst/>
                </a:prstGeom>
                <a:gradFill flip="none" rotWithShape="1">
                  <a:gsLst>
                    <a:gs pos="0">
                      <a:srgbClr val="C00000"/>
                    </a:gs>
                    <a:gs pos="74000">
                      <a:schemeClr val="bg1">
                        <a:lumMod val="65000"/>
                      </a:schemeClr>
                    </a:gs>
                  </a:gsLst>
                  <a:lin ang="10800000" scaled="1"/>
                  <a:tileRect/>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223" name="円/楕円 178">
                  <a:extLst>
                    <a:ext uri="{FF2B5EF4-FFF2-40B4-BE49-F238E27FC236}">
                      <a16:creationId xmlns:a16="http://schemas.microsoft.com/office/drawing/2014/main" id="{0D2CB12B-B89E-4ABA-9E4D-D5D3C996CEDE}"/>
                    </a:ext>
                  </a:extLst>
                </p:cNvPr>
                <p:cNvSpPr/>
                <p:nvPr/>
              </p:nvSpPr>
              <p:spPr bwMode="gray">
                <a:xfrm>
                  <a:off x="1619672" y="4176875"/>
                  <a:ext cx="4032448" cy="2405334"/>
                </a:xfrm>
                <a:prstGeom prst="ellipse">
                  <a:avLst/>
                </a:prstGeom>
                <a:gradFill>
                  <a:gsLst>
                    <a:gs pos="0">
                      <a:schemeClr val="accent2">
                        <a:lumMod val="40000"/>
                        <a:lumOff val="60000"/>
                      </a:schemeClr>
                    </a:gs>
                    <a:gs pos="48000">
                      <a:schemeClr val="bg1">
                        <a:lumMod val="85000"/>
                      </a:schemeClr>
                    </a:gs>
                  </a:gsLst>
                  <a:lin ang="10800000" scaled="1"/>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cxnSp>
            <p:nvCxnSpPr>
              <p:cNvPr id="198" name="直線矢印コネクタ 197">
                <a:extLst>
                  <a:ext uri="{FF2B5EF4-FFF2-40B4-BE49-F238E27FC236}">
                    <a16:creationId xmlns:a16="http://schemas.microsoft.com/office/drawing/2014/main" id="{F9CDB8FE-D929-4802-8178-15E82E1E50F2}"/>
                  </a:ext>
                </a:extLst>
              </p:cNvPr>
              <p:cNvCxnSpPr/>
              <p:nvPr/>
            </p:nvCxnSpPr>
            <p:spPr bwMode="gray">
              <a:xfrm flipH="1">
                <a:off x="5471345" y="4412846"/>
                <a:ext cx="681353" cy="165068"/>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nvGrpSpPr>
              <p:cNvPr id="199" name="グループ化 198">
                <a:extLst>
                  <a:ext uri="{FF2B5EF4-FFF2-40B4-BE49-F238E27FC236}">
                    <a16:creationId xmlns:a16="http://schemas.microsoft.com/office/drawing/2014/main" id="{7CA369E0-B329-4A34-AB8E-C8FC1B788A01}"/>
                  </a:ext>
                </a:extLst>
              </p:cNvPr>
              <p:cNvGrpSpPr/>
              <p:nvPr/>
            </p:nvGrpSpPr>
            <p:grpSpPr>
              <a:xfrm>
                <a:off x="3163775" y="4393325"/>
                <a:ext cx="3004835" cy="1178084"/>
                <a:chOff x="4860032" y="1741865"/>
                <a:chExt cx="3966424" cy="713705"/>
              </a:xfrm>
            </p:grpSpPr>
            <p:sp>
              <p:nvSpPr>
                <p:cNvPr id="201" name="円/楕円 67">
                  <a:extLst>
                    <a:ext uri="{FF2B5EF4-FFF2-40B4-BE49-F238E27FC236}">
                      <a16:creationId xmlns:a16="http://schemas.microsoft.com/office/drawing/2014/main" id="{95D563F5-ED59-471D-A6E1-0B96286F873F}"/>
                    </a:ext>
                  </a:extLst>
                </p:cNvPr>
                <p:cNvSpPr/>
                <p:nvPr/>
              </p:nvSpPr>
              <p:spPr bwMode="gray">
                <a:xfrm>
                  <a:off x="5549845" y="2098718"/>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金融</a:t>
                  </a:r>
                </a:p>
              </p:txBody>
            </p:sp>
            <p:sp>
              <p:nvSpPr>
                <p:cNvPr id="202" name="円/楕円 68">
                  <a:extLst>
                    <a:ext uri="{FF2B5EF4-FFF2-40B4-BE49-F238E27FC236}">
                      <a16:creationId xmlns:a16="http://schemas.microsoft.com/office/drawing/2014/main" id="{CB719E43-0E7A-4AF3-B159-A1FB08B22466}"/>
                    </a:ext>
                  </a:extLst>
                </p:cNvPr>
                <p:cNvSpPr/>
                <p:nvPr/>
              </p:nvSpPr>
              <p:spPr bwMode="gray">
                <a:xfrm>
                  <a:off x="7446830" y="2098718"/>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教育</a:t>
                  </a:r>
                </a:p>
              </p:txBody>
            </p:sp>
            <p:sp>
              <p:nvSpPr>
                <p:cNvPr id="203" name="円/楕円 69">
                  <a:extLst>
                    <a:ext uri="{FF2B5EF4-FFF2-40B4-BE49-F238E27FC236}">
                      <a16:creationId xmlns:a16="http://schemas.microsoft.com/office/drawing/2014/main" id="{BBEDCD41-AAD1-459D-B3B5-225934C62E0F}"/>
                    </a:ext>
                  </a:extLst>
                </p:cNvPr>
                <p:cNvSpPr/>
                <p:nvPr/>
              </p:nvSpPr>
              <p:spPr bwMode="gray">
                <a:xfrm>
                  <a:off x="4860032" y="1952627"/>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産業</a:t>
                  </a:r>
                </a:p>
              </p:txBody>
            </p:sp>
            <p:sp>
              <p:nvSpPr>
                <p:cNvPr id="204" name="円/楕円 70">
                  <a:extLst>
                    <a:ext uri="{FF2B5EF4-FFF2-40B4-BE49-F238E27FC236}">
                      <a16:creationId xmlns:a16="http://schemas.microsoft.com/office/drawing/2014/main" id="{E651E93B-A0EE-4242-BD0F-6EECCF9D4FCF}"/>
                    </a:ext>
                  </a:extLst>
                </p:cNvPr>
                <p:cNvSpPr/>
                <p:nvPr/>
              </p:nvSpPr>
              <p:spPr bwMode="gray">
                <a:xfrm>
                  <a:off x="5826403" y="1741865"/>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流通</a:t>
                  </a:r>
                </a:p>
              </p:txBody>
            </p:sp>
            <p:sp>
              <p:nvSpPr>
                <p:cNvPr id="205" name="円/楕円 71">
                  <a:extLst>
                    <a:ext uri="{FF2B5EF4-FFF2-40B4-BE49-F238E27FC236}">
                      <a16:creationId xmlns:a16="http://schemas.microsoft.com/office/drawing/2014/main" id="{2025ACE0-4F68-4528-8148-DFA02E346361}"/>
                    </a:ext>
                  </a:extLst>
                </p:cNvPr>
                <p:cNvSpPr/>
                <p:nvPr/>
              </p:nvSpPr>
              <p:spPr bwMode="gray">
                <a:xfrm>
                  <a:off x="8136643" y="1962526"/>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lang="ja-JP" altLang="en-US" sz="1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医療</a:t>
                  </a:r>
                  <a:endPar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06" name="円/楕円 72">
                  <a:extLst>
                    <a:ext uri="{FF2B5EF4-FFF2-40B4-BE49-F238E27FC236}">
                      <a16:creationId xmlns:a16="http://schemas.microsoft.com/office/drawing/2014/main" id="{4CAB0A5B-A4C2-4E6E-8FCB-10E85ED143CD}"/>
                    </a:ext>
                  </a:extLst>
                </p:cNvPr>
                <p:cNvSpPr/>
                <p:nvPr/>
              </p:nvSpPr>
              <p:spPr bwMode="gray">
                <a:xfrm>
                  <a:off x="7164288" y="1741865"/>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公共</a:t>
                  </a:r>
                </a:p>
              </p:txBody>
            </p:sp>
            <p:grpSp>
              <p:nvGrpSpPr>
                <p:cNvPr id="207" name="グループ化 206">
                  <a:extLst>
                    <a:ext uri="{FF2B5EF4-FFF2-40B4-BE49-F238E27FC236}">
                      <a16:creationId xmlns:a16="http://schemas.microsoft.com/office/drawing/2014/main" id="{E97844F2-EE2D-4C07-91A1-53861D66EA85}"/>
                    </a:ext>
                  </a:extLst>
                </p:cNvPr>
                <p:cNvGrpSpPr/>
                <p:nvPr/>
              </p:nvGrpSpPr>
              <p:grpSpPr>
                <a:xfrm>
                  <a:off x="5448825" y="1945637"/>
                  <a:ext cx="2876745" cy="437491"/>
                  <a:chOff x="5448825" y="1945637"/>
                  <a:chExt cx="2876745" cy="437491"/>
                </a:xfrm>
              </p:grpSpPr>
              <p:cxnSp>
                <p:nvCxnSpPr>
                  <p:cNvPr id="210" name="直線コネクタ 209">
                    <a:extLst>
                      <a:ext uri="{FF2B5EF4-FFF2-40B4-BE49-F238E27FC236}">
                        <a16:creationId xmlns:a16="http://schemas.microsoft.com/office/drawing/2014/main" id="{7426815F-CF2C-447A-9CED-9B6575D1C4FB}"/>
                      </a:ext>
                    </a:extLst>
                  </p:cNvPr>
                  <p:cNvCxnSpPr>
                    <a:stCxn id="203" idx="6"/>
                    <a:endCxn id="205" idx="2"/>
                  </p:cNvCxnSpPr>
                  <p:nvPr/>
                </p:nvCxnSpPr>
                <p:spPr bwMode="auto">
                  <a:xfrm>
                    <a:off x="5549845" y="2084372"/>
                    <a:ext cx="2586798" cy="9899"/>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1" name="直線コネクタ 210">
                    <a:extLst>
                      <a:ext uri="{FF2B5EF4-FFF2-40B4-BE49-F238E27FC236}">
                        <a16:creationId xmlns:a16="http://schemas.microsoft.com/office/drawing/2014/main" id="{32236E7C-0056-4206-8571-AFFCF8C1FD97}"/>
                      </a:ext>
                    </a:extLst>
                  </p:cNvPr>
                  <p:cNvCxnSpPr>
                    <a:stCxn id="203" idx="5"/>
                    <a:endCxn id="201" idx="2"/>
                  </p:cNvCxnSpPr>
                  <p:nvPr/>
                </p:nvCxnSpPr>
                <p:spPr bwMode="auto">
                  <a:xfrm>
                    <a:off x="5448825" y="2177529"/>
                    <a:ext cx="101021" cy="52934"/>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2" name="直線コネクタ 211">
                    <a:extLst>
                      <a:ext uri="{FF2B5EF4-FFF2-40B4-BE49-F238E27FC236}">
                        <a16:creationId xmlns:a16="http://schemas.microsoft.com/office/drawing/2014/main" id="{DF1DB418-2C84-4BBB-89C7-D5C159A86D8A}"/>
                      </a:ext>
                    </a:extLst>
                  </p:cNvPr>
                  <p:cNvCxnSpPr/>
                  <p:nvPr/>
                </p:nvCxnSpPr>
                <p:spPr bwMode="auto">
                  <a:xfrm flipV="1">
                    <a:off x="8087967" y="2210733"/>
                    <a:ext cx="237603" cy="24447"/>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3" name="直線コネクタ 212">
                    <a:extLst>
                      <a:ext uri="{FF2B5EF4-FFF2-40B4-BE49-F238E27FC236}">
                        <a16:creationId xmlns:a16="http://schemas.microsoft.com/office/drawing/2014/main" id="{E3F6CED5-B899-4EAE-A94F-06BF2BC8C34D}"/>
                      </a:ext>
                    </a:extLst>
                  </p:cNvPr>
                  <p:cNvCxnSpPr>
                    <a:stCxn id="201" idx="5"/>
                  </p:cNvCxnSpPr>
                  <p:nvPr/>
                </p:nvCxnSpPr>
                <p:spPr bwMode="auto">
                  <a:xfrm>
                    <a:off x="6138636" y="2323620"/>
                    <a:ext cx="399691" cy="59508"/>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4" name="直線コネクタ 213">
                    <a:extLst>
                      <a:ext uri="{FF2B5EF4-FFF2-40B4-BE49-F238E27FC236}">
                        <a16:creationId xmlns:a16="http://schemas.microsoft.com/office/drawing/2014/main" id="{D9AD2421-3488-49C1-8BC9-9FA1B9004762}"/>
                      </a:ext>
                    </a:extLst>
                  </p:cNvPr>
                  <p:cNvCxnSpPr>
                    <a:stCxn id="205" idx="2"/>
                    <a:endCxn id="206" idx="5"/>
                  </p:cNvCxnSpPr>
                  <p:nvPr/>
                </p:nvCxnSpPr>
                <p:spPr bwMode="auto">
                  <a:xfrm flipH="1" flipV="1">
                    <a:off x="7753080" y="1966767"/>
                    <a:ext cx="383563" cy="127504"/>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5" name="直線コネクタ 214">
                    <a:extLst>
                      <a:ext uri="{FF2B5EF4-FFF2-40B4-BE49-F238E27FC236}">
                        <a16:creationId xmlns:a16="http://schemas.microsoft.com/office/drawing/2014/main" id="{E2B2C255-892E-489B-9979-4551FBEBD8AC}"/>
                      </a:ext>
                    </a:extLst>
                  </p:cNvPr>
                  <p:cNvCxnSpPr/>
                  <p:nvPr/>
                </p:nvCxnSpPr>
                <p:spPr bwMode="auto">
                  <a:xfrm flipV="1">
                    <a:off x="5528465" y="1945637"/>
                    <a:ext cx="284456" cy="46800"/>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6" name="直線コネクタ 215">
                    <a:extLst>
                      <a:ext uri="{FF2B5EF4-FFF2-40B4-BE49-F238E27FC236}">
                        <a16:creationId xmlns:a16="http://schemas.microsoft.com/office/drawing/2014/main" id="{61A72E01-1476-4031-AE1E-96A78296DF2E}"/>
                      </a:ext>
                    </a:extLst>
                  </p:cNvPr>
                  <p:cNvCxnSpPr>
                    <a:endCxn id="206" idx="3"/>
                  </p:cNvCxnSpPr>
                  <p:nvPr/>
                </p:nvCxnSpPr>
                <p:spPr bwMode="auto">
                  <a:xfrm flipV="1">
                    <a:off x="6224114" y="1966767"/>
                    <a:ext cx="1041196" cy="208656"/>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7" name="直線コネクタ 216">
                    <a:extLst>
                      <a:ext uri="{FF2B5EF4-FFF2-40B4-BE49-F238E27FC236}">
                        <a16:creationId xmlns:a16="http://schemas.microsoft.com/office/drawing/2014/main" id="{89BFEA76-40C0-4454-81E8-D216B2E273F2}"/>
                      </a:ext>
                    </a:extLst>
                  </p:cNvPr>
                  <p:cNvCxnSpPr>
                    <a:stCxn id="204" idx="5"/>
                  </p:cNvCxnSpPr>
                  <p:nvPr/>
                </p:nvCxnSpPr>
                <p:spPr bwMode="auto">
                  <a:xfrm>
                    <a:off x="6415196" y="1966767"/>
                    <a:ext cx="1095380" cy="186765"/>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8" name="直線コネクタ 217">
                    <a:extLst>
                      <a:ext uri="{FF2B5EF4-FFF2-40B4-BE49-F238E27FC236}">
                        <a16:creationId xmlns:a16="http://schemas.microsoft.com/office/drawing/2014/main" id="{09096958-B8F3-45D1-BAFB-8F3C7066AB77}"/>
                      </a:ext>
                    </a:extLst>
                  </p:cNvPr>
                  <p:cNvCxnSpPr>
                    <a:stCxn id="202" idx="0"/>
                    <a:endCxn id="206" idx="4"/>
                  </p:cNvCxnSpPr>
                  <p:nvPr/>
                </p:nvCxnSpPr>
                <p:spPr bwMode="auto">
                  <a:xfrm flipH="1" flipV="1">
                    <a:off x="7509196" y="2005354"/>
                    <a:ext cx="282541" cy="93364"/>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9" name="直線コネクタ 218">
                    <a:extLst>
                      <a:ext uri="{FF2B5EF4-FFF2-40B4-BE49-F238E27FC236}">
                        <a16:creationId xmlns:a16="http://schemas.microsoft.com/office/drawing/2014/main" id="{B2198A84-012F-4439-9203-1D172C5D8CC9}"/>
                      </a:ext>
                    </a:extLst>
                  </p:cNvPr>
                  <p:cNvCxnSpPr>
                    <a:stCxn id="201" idx="0"/>
                    <a:endCxn id="204" idx="4"/>
                  </p:cNvCxnSpPr>
                  <p:nvPr/>
                </p:nvCxnSpPr>
                <p:spPr bwMode="auto">
                  <a:xfrm flipV="1">
                    <a:off x="5894752" y="2005354"/>
                    <a:ext cx="276558" cy="93364"/>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20" name="直線コネクタ 219">
                    <a:extLst>
                      <a:ext uri="{FF2B5EF4-FFF2-40B4-BE49-F238E27FC236}">
                        <a16:creationId xmlns:a16="http://schemas.microsoft.com/office/drawing/2014/main" id="{29EC1384-6159-4D6D-8A61-12770485E7BC}"/>
                      </a:ext>
                    </a:extLst>
                  </p:cNvPr>
                  <p:cNvCxnSpPr>
                    <a:stCxn id="204" idx="5"/>
                    <a:endCxn id="206" idx="3"/>
                  </p:cNvCxnSpPr>
                  <p:nvPr/>
                </p:nvCxnSpPr>
                <p:spPr bwMode="auto">
                  <a:xfrm>
                    <a:off x="6415196" y="1966767"/>
                    <a:ext cx="850114" cy="0"/>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21" name="直線コネクタ 220">
                    <a:extLst>
                      <a:ext uri="{FF2B5EF4-FFF2-40B4-BE49-F238E27FC236}">
                        <a16:creationId xmlns:a16="http://schemas.microsoft.com/office/drawing/2014/main" id="{918A424F-3B9E-4B4C-89B7-719D8403484C}"/>
                      </a:ext>
                    </a:extLst>
                  </p:cNvPr>
                  <p:cNvCxnSpPr>
                    <a:stCxn id="201" idx="6"/>
                    <a:endCxn id="202" idx="2"/>
                  </p:cNvCxnSpPr>
                  <p:nvPr/>
                </p:nvCxnSpPr>
                <p:spPr bwMode="auto">
                  <a:xfrm>
                    <a:off x="6239659" y="2230463"/>
                    <a:ext cx="1207172" cy="0"/>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sp>
              <p:nvSpPr>
                <p:cNvPr id="208" name="テキスト ボックス 207">
                  <a:extLst>
                    <a:ext uri="{FF2B5EF4-FFF2-40B4-BE49-F238E27FC236}">
                      <a16:creationId xmlns:a16="http://schemas.microsoft.com/office/drawing/2014/main" id="{4CCB95B8-5522-4A2A-A65A-1F733DA4F796}"/>
                    </a:ext>
                  </a:extLst>
                </p:cNvPr>
                <p:cNvSpPr txBox="1"/>
                <p:nvPr/>
              </p:nvSpPr>
              <p:spPr>
                <a:xfrm>
                  <a:off x="6133672" y="1987068"/>
                  <a:ext cx="1446504" cy="137057"/>
                </a:xfrm>
                <a:prstGeom prst="rect">
                  <a:avLst/>
                </a:prstGeom>
                <a:solidFill>
                  <a:schemeClr val="bg1">
                    <a:alpha val="60000"/>
                  </a:schemeClr>
                </a:solidFill>
              </p:spPr>
              <p:txBody>
                <a:bodyPr wrap="none" lIns="0" tIns="0" rIns="0" bIns="0" rtlCol="0">
                  <a:spAutoFit/>
                </a:bodyPr>
                <a:lstStyle/>
                <a:p>
                  <a:pPr algn="ctr"/>
                  <a:r>
                    <a:rPr lang="ja-JP" altLang="en-US" sz="1200" dirty="0">
                      <a:solidFill>
                        <a:schemeClr val="accent1">
                          <a:lumMod val="50000"/>
                        </a:schemeClr>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業種間の共創</a:t>
                  </a:r>
                </a:p>
              </p:txBody>
            </p:sp>
            <p:sp>
              <p:nvSpPr>
                <p:cNvPr id="209" name="円/楕円 75">
                  <a:extLst>
                    <a:ext uri="{FF2B5EF4-FFF2-40B4-BE49-F238E27FC236}">
                      <a16:creationId xmlns:a16="http://schemas.microsoft.com/office/drawing/2014/main" id="{6F9F7ADC-AC05-4D51-A487-F3BE511A05D6}"/>
                    </a:ext>
                  </a:extLst>
                </p:cNvPr>
                <p:cNvSpPr/>
                <p:nvPr/>
              </p:nvSpPr>
              <p:spPr bwMode="gray">
                <a:xfrm>
                  <a:off x="6498337" y="2192082"/>
                  <a:ext cx="689813" cy="263488"/>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lang="ja-JP" altLang="en-US" sz="1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社会基盤</a:t>
                  </a:r>
                  <a:endPar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200" name="直線矢印コネクタ 199">
                <a:extLst>
                  <a:ext uri="{FF2B5EF4-FFF2-40B4-BE49-F238E27FC236}">
                    <a16:creationId xmlns:a16="http://schemas.microsoft.com/office/drawing/2014/main" id="{5AF47E8A-3242-41AB-B3B3-64DF9231B30A}"/>
                  </a:ext>
                </a:extLst>
              </p:cNvPr>
              <p:cNvCxnSpPr/>
              <p:nvPr/>
            </p:nvCxnSpPr>
            <p:spPr bwMode="auto">
              <a:xfrm flipV="1">
                <a:off x="5557142" y="4511403"/>
                <a:ext cx="653713" cy="155373"/>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pic>
          <p:nvPicPr>
            <p:cNvPr id="224" name="図 223">
              <a:extLst>
                <a:ext uri="{FF2B5EF4-FFF2-40B4-BE49-F238E27FC236}">
                  <a16:creationId xmlns:a16="http://schemas.microsoft.com/office/drawing/2014/main" id="{5B8C9355-BA14-458A-9E17-B2B50B71F563}"/>
                </a:ext>
              </a:extLst>
            </p:cNvPr>
            <p:cNvPicPr preferRelativeResize="0">
              <a:picLocks noChangeAspect="1"/>
            </p:cNvPicPr>
            <p:nvPr/>
          </p:nvPicPr>
          <p:blipFill rotWithShape="1">
            <a:blip r:embed="rId9" cstate="print">
              <a:extLst>
                <a:ext uri="{28A0092B-C50C-407E-A947-70E740481C1C}">
                  <a14:useLocalDpi xmlns:a14="http://schemas.microsoft.com/office/drawing/2010/main" val="0"/>
                </a:ext>
              </a:extLst>
            </a:blip>
            <a:srcRect r="16173" b="19782"/>
            <a:stretch/>
          </p:blipFill>
          <p:spPr>
            <a:xfrm>
              <a:off x="3682796" y="1421500"/>
              <a:ext cx="1871999" cy="1194273"/>
            </a:xfrm>
            <a:prstGeom prst="ellipse">
              <a:avLst/>
            </a:prstGeom>
            <a:ln w="15875">
              <a:solidFill>
                <a:schemeClr val="bg1"/>
              </a:solidFill>
            </a:ln>
            <a:effectLst/>
          </p:spPr>
        </p:pic>
        <p:grpSp>
          <p:nvGrpSpPr>
            <p:cNvPr id="227" name="グループ化 226">
              <a:extLst>
                <a:ext uri="{FF2B5EF4-FFF2-40B4-BE49-F238E27FC236}">
                  <a16:creationId xmlns:a16="http://schemas.microsoft.com/office/drawing/2014/main" id="{0DDCF98F-413F-4172-A82F-13BD192E376C}"/>
                </a:ext>
              </a:extLst>
            </p:cNvPr>
            <p:cNvGrpSpPr/>
            <p:nvPr/>
          </p:nvGrpSpPr>
          <p:grpSpPr>
            <a:xfrm>
              <a:off x="-40832" y="2206460"/>
              <a:ext cx="1872000" cy="1180252"/>
              <a:chOff x="1363686" y="1056724"/>
              <a:chExt cx="1872000" cy="1180252"/>
            </a:xfrm>
          </p:grpSpPr>
          <p:pic>
            <p:nvPicPr>
              <p:cNvPr id="228" name="図 227">
                <a:extLst>
                  <a:ext uri="{FF2B5EF4-FFF2-40B4-BE49-F238E27FC236}">
                    <a16:creationId xmlns:a16="http://schemas.microsoft.com/office/drawing/2014/main" id="{9EB42DC8-43CF-48AA-8DB1-5CB34A296F12}"/>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l="7762" t="24011" r="18608" b="5833"/>
              <a:stretch/>
            </p:blipFill>
            <p:spPr>
              <a:xfrm>
                <a:off x="1363686" y="1056724"/>
                <a:ext cx="1872000" cy="1180252"/>
              </a:xfrm>
              <a:prstGeom prst="ellipse">
                <a:avLst/>
              </a:prstGeom>
            </p:spPr>
          </p:pic>
          <p:sp>
            <p:nvSpPr>
              <p:cNvPr id="229" name="円/楕円 168">
                <a:extLst>
                  <a:ext uri="{FF2B5EF4-FFF2-40B4-BE49-F238E27FC236}">
                    <a16:creationId xmlns:a16="http://schemas.microsoft.com/office/drawing/2014/main" id="{71D176DF-E1AF-4E0F-BE3E-7B44183D3C38}"/>
                  </a:ext>
                </a:extLst>
              </p:cNvPr>
              <p:cNvSpPr/>
              <p:nvPr/>
            </p:nvSpPr>
            <p:spPr bwMode="gray">
              <a:xfrm>
                <a:off x="1363686" y="1056724"/>
                <a:ext cx="1872000" cy="1152000"/>
              </a:xfrm>
              <a:prstGeom prst="ellipse">
                <a:avLst/>
              </a:prstGeom>
              <a:gradFill flip="none" rotWithShape="1">
                <a:gsLst>
                  <a:gs pos="0">
                    <a:schemeClr val="bg1"/>
                  </a:gs>
                  <a:gs pos="32000">
                    <a:schemeClr val="bg1">
                      <a:alpha val="49000"/>
                    </a:schemeClr>
                  </a:gs>
                  <a:gs pos="50000">
                    <a:schemeClr val="bg1">
                      <a:shade val="100000"/>
                      <a:satMod val="115000"/>
                      <a:alpha val="0"/>
                    </a:scheme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lang="ja-JP" altLang="en-US" sz="1600" dirty="0">
                  <a:latin typeface="Meiryo UI" panose="020B0604030504040204" pitchFamily="50" charset="-128"/>
                  <a:ea typeface="Meiryo UI" panose="020B0604030504040204" pitchFamily="50" charset="-128"/>
                </a:endParaRPr>
              </a:p>
            </p:txBody>
          </p:sp>
          <p:sp>
            <p:nvSpPr>
              <p:cNvPr id="230" name="正方形/長方形 229">
                <a:extLst>
                  <a:ext uri="{FF2B5EF4-FFF2-40B4-BE49-F238E27FC236}">
                    <a16:creationId xmlns:a16="http://schemas.microsoft.com/office/drawing/2014/main" id="{AFB3EE57-60C3-4A37-B67A-75E2EC3F64ED}"/>
                  </a:ext>
                </a:extLst>
              </p:cNvPr>
              <p:cNvSpPr/>
              <p:nvPr/>
            </p:nvSpPr>
            <p:spPr>
              <a:xfrm>
                <a:off x="1652713" y="1056724"/>
                <a:ext cx="1282783" cy="377059"/>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cs typeface="Meiryo UI" panose="020B0604030504040204" pitchFamily="50" charset="-128"/>
                  </a:rPr>
                  <a:t>農業</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流通</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5" name="グループ化 234">
              <a:extLst>
                <a:ext uri="{FF2B5EF4-FFF2-40B4-BE49-F238E27FC236}">
                  <a16:creationId xmlns:a16="http://schemas.microsoft.com/office/drawing/2014/main" id="{0CDB1512-99D8-41F6-81EE-123ECDC74E5C}"/>
                </a:ext>
              </a:extLst>
            </p:cNvPr>
            <p:cNvGrpSpPr/>
            <p:nvPr/>
          </p:nvGrpSpPr>
          <p:grpSpPr>
            <a:xfrm>
              <a:off x="5517125" y="1585248"/>
              <a:ext cx="1994314" cy="1152000"/>
              <a:chOff x="5584125" y="1790844"/>
              <a:chExt cx="1994314" cy="1152000"/>
            </a:xfrm>
          </p:grpSpPr>
          <p:pic>
            <p:nvPicPr>
              <p:cNvPr id="236" name="図 235">
                <a:extLst>
                  <a:ext uri="{FF2B5EF4-FFF2-40B4-BE49-F238E27FC236}">
                    <a16:creationId xmlns:a16="http://schemas.microsoft.com/office/drawing/2014/main" id="{97B98862-3A75-4DAD-96FB-C07FCC21BB6D}"/>
                  </a:ext>
                </a:extLst>
              </p:cNvPr>
              <p:cNvPicPr>
                <a:picLocks noChangeAspect="1"/>
              </p:cNvPicPr>
              <p:nvPr/>
            </p:nvPicPr>
            <p:blipFill rotWithShape="1">
              <a:blip r:embed="rId12">
                <a:extLst>
                  <a:ext uri="{28A0092B-C50C-407E-A947-70E740481C1C}">
                    <a14:useLocalDpi xmlns:a14="http://schemas.microsoft.com/office/drawing/2010/main" val="0"/>
                  </a:ext>
                </a:extLst>
              </a:blip>
              <a:srcRect l="10747" t="22388" r="10794" b="5867"/>
              <a:stretch/>
            </p:blipFill>
            <p:spPr>
              <a:xfrm>
                <a:off x="5642517" y="1790844"/>
                <a:ext cx="1877530" cy="1144588"/>
              </a:xfrm>
              <a:prstGeom prst="ellipse">
                <a:avLst/>
              </a:prstGeom>
              <a:ln w="12700">
                <a:noFill/>
              </a:ln>
              <a:effectLst/>
            </p:spPr>
          </p:pic>
          <p:sp>
            <p:nvSpPr>
              <p:cNvPr id="237" name="円/楕円 171">
                <a:extLst>
                  <a:ext uri="{FF2B5EF4-FFF2-40B4-BE49-F238E27FC236}">
                    <a16:creationId xmlns:a16="http://schemas.microsoft.com/office/drawing/2014/main" id="{022955B1-213D-4120-B7E5-5156A9DF06C1}"/>
                  </a:ext>
                </a:extLst>
              </p:cNvPr>
              <p:cNvSpPr/>
              <p:nvPr/>
            </p:nvSpPr>
            <p:spPr bwMode="gray">
              <a:xfrm>
                <a:off x="5645282" y="1790844"/>
                <a:ext cx="1872000" cy="1152000"/>
              </a:xfrm>
              <a:prstGeom prst="ellipse">
                <a:avLst/>
              </a:prstGeom>
              <a:gradFill flip="none" rotWithShape="1">
                <a:gsLst>
                  <a:gs pos="0">
                    <a:schemeClr val="bg1"/>
                  </a:gs>
                  <a:gs pos="32000">
                    <a:schemeClr val="bg1">
                      <a:alpha val="49000"/>
                    </a:schemeClr>
                  </a:gs>
                  <a:gs pos="50000">
                    <a:schemeClr val="bg1">
                      <a:shade val="100000"/>
                      <a:satMod val="115000"/>
                      <a:alpha val="0"/>
                    </a:scheme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lang="ja-JP" altLang="en-US" sz="1600" dirty="0">
                  <a:latin typeface="Meiryo UI" panose="020B0604030504040204" pitchFamily="50" charset="-128"/>
                  <a:ea typeface="Meiryo UI" panose="020B0604030504040204" pitchFamily="50" charset="-128"/>
                </a:endParaRPr>
              </a:p>
            </p:txBody>
          </p:sp>
          <p:sp>
            <p:nvSpPr>
              <p:cNvPr id="238" name="正方形/長方形 147">
                <a:extLst>
                  <a:ext uri="{FF2B5EF4-FFF2-40B4-BE49-F238E27FC236}">
                    <a16:creationId xmlns:a16="http://schemas.microsoft.com/office/drawing/2014/main" id="{32D72A0F-0835-4556-9268-59D208571AA2}"/>
                  </a:ext>
                </a:extLst>
              </p:cNvPr>
              <p:cNvSpPr/>
              <p:nvPr/>
            </p:nvSpPr>
            <p:spPr>
              <a:xfrm>
                <a:off x="5584125" y="1790844"/>
                <a:ext cx="1994314" cy="530215"/>
              </a:xfrm>
              <a:prstGeom prst="ellipse">
                <a:avLst/>
              </a:prstGeom>
            </p:spPr>
            <p:txBody>
              <a:bodyPr wrap="square">
                <a:spAutoFit/>
              </a:bodyPr>
              <a:lstStyle/>
              <a:p>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nvGrpSpPr>
            <p:cNvPr id="239" name="グループ化 238">
              <a:extLst>
                <a:ext uri="{FF2B5EF4-FFF2-40B4-BE49-F238E27FC236}">
                  <a16:creationId xmlns:a16="http://schemas.microsoft.com/office/drawing/2014/main" id="{B22B80F6-C2B1-41E9-BB65-60F7538E2D9B}"/>
                </a:ext>
              </a:extLst>
            </p:cNvPr>
            <p:cNvGrpSpPr/>
            <p:nvPr/>
          </p:nvGrpSpPr>
          <p:grpSpPr>
            <a:xfrm>
              <a:off x="1739504" y="1567809"/>
              <a:ext cx="1872000" cy="1186876"/>
              <a:chOff x="3438769" y="1260735"/>
              <a:chExt cx="1872000" cy="1186876"/>
            </a:xfrm>
          </p:grpSpPr>
          <p:pic>
            <p:nvPicPr>
              <p:cNvPr id="240" name="図 239">
                <a:extLst>
                  <a:ext uri="{FF2B5EF4-FFF2-40B4-BE49-F238E27FC236}">
                    <a16:creationId xmlns:a16="http://schemas.microsoft.com/office/drawing/2014/main" id="{6F52B58F-9743-4FCF-B5B7-7E6B2842D8BC}"/>
                  </a:ext>
                </a:extLst>
              </p:cNvPr>
              <p:cNvPicPr preferRelativeResize="0">
                <a:picLocks/>
              </p:cNvPicPr>
              <p:nvPr/>
            </p:nvPicPr>
            <p:blipFill rotWithShape="1">
              <a:blip r:embed="rId13" cstate="print">
                <a:extLst>
                  <a:ext uri="{28A0092B-C50C-407E-A947-70E740481C1C}">
                    <a14:useLocalDpi xmlns:a14="http://schemas.microsoft.com/office/drawing/2010/main" val="0"/>
                  </a:ext>
                </a:extLst>
              </a:blip>
              <a:srcRect t="1217"/>
              <a:stretch/>
            </p:blipFill>
            <p:spPr>
              <a:xfrm>
                <a:off x="3438769" y="1260735"/>
                <a:ext cx="1872000" cy="1186876"/>
              </a:xfrm>
              <a:prstGeom prst="ellipse">
                <a:avLst/>
              </a:prstGeom>
              <a:ln w="15875">
                <a:solidFill>
                  <a:schemeClr val="bg1"/>
                </a:solidFill>
              </a:ln>
              <a:effectLst/>
            </p:spPr>
          </p:pic>
          <p:sp>
            <p:nvSpPr>
              <p:cNvPr id="241" name="円/楕円 173">
                <a:extLst>
                  <a:ext uri="{FF2B5EF4-FFF2-40B4-BE49-F238E27FC236}">
                    <a16:creationId xmlns:a16="http://schemas.microsoft.com/office/drawing/2014/main" id="{80385E50-43B1-4418-8E18-C8D2DDB57611}"/>
                  </a:ext>
                </a:extLst>
              </p:cNvPr>
              <p:cNvSpPr/>
              <p:nvPr/>
            </p:nvSpPr>
            <p:spPr bwMode="gray">
              <a:xfrm>
                <a:off x="3438769" y="1260735"/>
                <a:ext cx="1872000" cy="1152000"/>
              </a:xfrm>
              <a:prstGeom prst="ellipse">
                <a:avLst/>
              </a:prstGeom>
              <a:gradFill flip="none" rotWithShape="1">
                <a:gsLst>
                  <a:gs pos="0">
                    <a:schemeClr val="bg1"/>
                  </a:gs>
                  <a:gs pos="32000">
                    <a:schemeClr val="bg1">
                      <a:alpha val="49000"/>
                    </a:schemeClr>
                  </a:gs>
                  <a:gs pos="50000">
                    <a:schemeClr val="bg1">
                      <a:shade val="100000"/>
                      <a:satMod val="115000"/>
                      <a:alpha val="0"/>
                    </a:scheme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lang="ja-JP" altLang="en-US" sz="1600" dirty="0">
                  <a:latin typeface="Meiryo UI" panose="020B0604030504040204" pitchFamily="50" charset="-128"/>
                  <a:ea typeface="Meiryo UI" panose="020B0604030504040204" pitchFamily="50" charset="-128"/>
                </a:endParaRPr>
              </a:p>
            </p:txBody>
          </p:sp>
          <p:sp>
            <p:nvSpPr>
              <p:cNvPr id="242" name="正方形/長方形 241">
                <a:extLst>
                  <a:ext uri="{FF2B5EF4-FFF2-40B4-BE49-F238E27FC236}">
                    <a16:creationId xmlns:a16="http://schemas.microsoft.com/office/drawing/2014/main" id="{EF00A0B2-DA42-40B5-97FD-D972CE45777E}"/>
                  </a:ext>
                </a:extLst>
              </p:cNvPr>
              <p:cNvSpPr/>
              <p:nvPr/>
            </p:nvSpPr>
            <p:spPr>
              <a:xfrm>
                <a:off x="3567495" y="1335900"/>
                <a:ext cx="1357409" cy="377058"/>
              </a:xfrm>
              <a:prstGeom prst="rect">
                <a:avLst/>
              </a:prstGeom>
            </p:spPr>
            <p:txBody>
              <a:bodyPr wrap="none">
                <a:spAutoFit/>
              </a:bodyPr>
              <a:lstStyle/>
              <a:p>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公共</a:t>
                </a:r>
                <a:r>
                  <a:rPr lang="en-US" altLang="ja-JP"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流通</a:t>
                </a:r>
                <a:endParaRPr lang="en-US" altLang="ja-JP" sz="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3" name="グループ化 242">
              <a:extLst>
                <a:ext uri="{FF2B5EF4-FFF2-40B4-BE49-F238E27FC236}">
                  <a16:creationId xmlns:a16="http://schemas.microsoft.com/office/drawing/2014/main" id="{7CAD0153-7BF9-4207-818E-9A5F331922C7}"/>
                </a:ext>
              </a:extLst>
            </p:cNvPr>
            <p:cNvGrpSpPr/>
            <p:nvPr/>
          </p:nvGrpSpPr>
          <p:grpSpPr>
            <a:xfrm>
              <a:off x="7311264" y="2220522"/>
              <a:ext cx="1872209" cy="1152128"/>
              <a:chOff x="10048471" y="5529835"/>
              <a:chExt cx="1872208" cy="1152128"/>
            </a:xfrm>
          </p:grpSpPr>
          <p:pic>
            <p:nvPicPr>
              <p:cNvPr id="244" name="図 243">
                <a:extLst>
                  <a:ext uri="{FF2B5EF4-FFF2-40B4-BE49-F238E27FC236}">
                    <a16:creationId xmlns:a16="http://schemas.microsoft.com/office/drawing/2014/main" id="{B47C4499-E295-4724-9201-D199AACB5359}"/>
                  </a:ext>
                </a:extLst>
              </p:cNvPr>
              <p:cNvPicPr>
                <a:picLocks noChangeAspect="1"/>
              </p:cNvPicPr>
              <p:nvPr/>
            </p:nvPicPr>
            <p:blipFill rotWithShape="1">
              <a:blip r:embed="rId14"/>
              <a:srcRect l="86" t="362" r="8785" b="-248"/>
              <a:stretch/>
            </p:blipFill>
            <p:spPr>
              <a:xfrm>
                <a:off x="10048471" y="5529835"/>
                <a:ext cx="1872208" cy="1152128"/>
              </a:xfrm>
              <a:prstGeom prst="ellipse">
                <a:avLst/>
              </a:prstGeom>
            </p:spPr>
          </p:pic>
          <p:sp>
            <p:nvSpPr>
              <p:cNvPr id="245" name="円/楕円 169">
                <a:extLst>
                  <a:ext uri="{FF2B5EF4-FFF2-40B4-BE49-F238E27FC236}">
                    <a16:creationId xmlns:a16="http://schemas.microsoft.com/office/drawing/2014/main" id="{F252080C-7883-442A-A87C-C92F415713D4}"/>
                  </a:ext>
                </a:extLst>
              </p:cNvPr>
              <p:cNvSpPr/>
              <p:nvPr/>
            </p:nvSpPr>
            <p:spPr bwMode="gray">
              <a:xfrm>
                <a:off x="10048575" y="5529835"/>
                <a:ext cx="1872000" cy="1152000"/>
              </a:xfrm>
              <a:prstGeom prst="ellipse">
                <a:avLst/>
              </a:prstGeom>
              <a:gradFill flip="none" rotWithShape="1">
                <a:gsLst>
                  <a:gs pos="0">
                    <a:schemeClr val="bg1"/>
                  </a:gs>
                  <a:gs pos="32000">
                    <a:schemeClr val="bg1">
                      <a:alpha val="49000"/>
                    </a:schemeClr>
                  </a:gs>
                  <a:gs pos="50000">
                    <a:schemeClr val="bg1">
                      <a:shade val="100000"/>
                      <a:satMod val="115000"/>
                      <a:alpha val="0"/>
                    </a:scheme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lang="ja-JP" altLang="en-US" sz="1600" dirty="0">
                  <a:latin typeface="Meiryo UI" panose="020B0604030504040204" pitchFamily="50" charset="-128"/>
                  <a:ea typeface="Meiryo UI" panose="020B0604030504040204" pitchFamily="50" charset="-128"/>
                </a:endParaRPr>
              </a:p>
            </p:txBody>
          </p:sp>
          <p:sp>
            <p:nvSpPr>
              <p:cNvPr id="246" name="正方形/長方形 245">
                <a:extLst>
                  <a:ext uri="{FF2B5EF4-FFF2-40B4-BE49-F238E27FC236}">
                    <a16:creationId xmlns:a16="http://schemas.microsoft.com/office/drawing/2014/main" id="{2CD3FCF4-A1CA-422C-BC57-A10B5237F931}"/>
                  </a:ext>
                </a:extLst>
              </p:cNvPr>
              <p:cNvSpPr/>
              <p:nvPr/>
            </p:nvSpPr>
            <p:spPr>
              <a:xfrm>
                <a:off x="10399321" y="5529835"/>
                <a:ext cx="1282782" cy="377058"/>
              </a:xfrm>
              <a:prstGeom prst="rect">
                <a:avLst/>
              </a:prstGeom>
            </p:spPr>
            <p:txBody>
              <a:bodyPr wrap="none">
                <a:spAutoFit/>
              </a:bodyPr>
              <a:lstStyle/>
              <a:p>
                <a:r>
                  <a:rPr lang="ja-JP" altLang="en-US" sz="1400" dirty="0">
                    <a:solidFill>
                      <a:schemeClr val="tx1"/>
                    </a:solidFill>
                    <a:latin typeface="Meiryo UI" panose="020B0604030504040204" pitchFamily="50" charset="-128"/>
                    <a:ea typeface="Meiryo UI" panose="020B0604030504040204" pitchFamily="50" charset="-128"/>
                  </a:rPr>
                  <a:t>産業</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漁業</a:t>
                </a:r>
              </a:p>
            </p:txBody>
          </p:sp>
        </p:grpSp>
        <p:pic>
          <p:nvPicPr>
            <p:cNvPr id="247" name="図 246">
              <a:extLst>
                <a:ext uri="{FF2B5EF4-FFF2-40B4-BE49-F238E27FC236}">
                  <a16:creationId xmlns:a16="http://schemas.microsoft.com/office/drawing/2014/main" id="{0CA14EB3-37F3-477C-ACB7-258F2BFD85C9}"/>
                </a:ext>
              </a:extLst>
            </p:cNvPr>
            <p:cNvPicPr>
              <a:picLocks noChangeAspect="1"/>
            </p:cNvPicPr>
            <p:nvPr/>
          </p:nvPicPr>
          <p:blipFill>
            <a:blip r:embed="rId15"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5512402" y="2977135"/>
              <a:ext cx="373504" cy="240718"/>
            </a:xfrm>
            <a:prstGeom prst="rect">
              <a:avLst/>
            </a:prstGeom>
          </p:spPr>
        </p:pic>
        <p:pic>
          <p:nvPicPr>
            <p:cNvPr id="248" name="図 247">
              <a:extLst>
                <a:ext uri="{FF2B5EF4-FFF2-40B4-BE49-F238E27FC236}">
                  <a16:creationId xmlns:a16="http://schemas.microsoft.com/office/drawing/2014/main" id="{A19AC24D-88FF-4AC3-8337-55BBD845AB86}"/>
                </a:ext>
              </a:extLst>
            </p:cNvPr>
            <p:cNvPicPr>
              <a:picLocks noChangeAspect="1"/>
            </p:cNvPicPr>
            <p:nvPr/>
          </p:nvPicPr>
          <p:blipFill>
            <a:blip r:embed="rId16" cstate="print">
              <a:biLevel thresh="50000"/>
              <a:extLst>
                <a:ext uri="{28A0092B-C50C-407E-A947-70E740481C1C}">
                  <a14:useLocalDpi xmlns:a14="http://schemas.microsoft.com/office/drawing/2010/main" val="0"/>
                </a:ext>
              </a:extLst>
            </a:blip>
            <a:stretch>
              <a:fillRect/>
            </a:stretch>
          </p:blipFill>
          <p:spPr>
            <a:xfrm>
              <a:off x="3185421" y="2823767"/>
              <a:ext cx="402046" cy="402046"/>
            </a:xfrm>
            <a:prstGeom prst="rect">
              <a:avLst/>
            </a:prstGeom>
          </p:spPr>
        </p:pic>
        <p:pic>
          <p:nvPicPr>
            <p:cNvPr id="249" name="図 248">
              <a:extLst>
                <a:ext uri="{FF2B5EF4-FFF2-40B4-BE49-F238E27FC236}">
                  <a16:creationId xmlns:a16="http://schemas.microsoft.com/office/drawing/2014/main" id="{B82AF8FB-B99F-47E2-AD4E-25E566D6C920}"/>
                </a:ext>
              </a:extLst>
            </p:cNvPr>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2123728" y="3466286"/>
              <a:ext cx="360000" cy="360000"/>
            </a:xfrm>
            <a:prstGeom prst="rect">
              <a:avLst/>
            </a:prstGeom>
          </p:spPr>
        </p:pic>
        <p:sp>
          <p:nvSpPr>
            <p:cNvPr id="250" name="テキスト ボックス 249">
              <a:extLst>
                <a:ext uri="{FF2B5EF4-FFF2-40B4-BE49-F238E27FC236}">
                  <a16:creationId xmlns:a16="http://schemas.microsoft.com/office/drawing/2014/main" id="{9D5F3EAF-BA81-4C5C-B4E1-65D60785239D}"/>
                </a:ext>
              </a:extLst>
            </p:cNvPr>
            <p:cNvSpPr txBox="1"/>
            <p:nvPr/>
          </p:nvSpPr>
          <p:spPr>
            <a:xfrm>
              <a:off x="5367651" y="3933058"/>
              <a:ext cx="939191" cy="325099"/>
            </a:xfrm>
            <a:prstGeom prst="rect">
              <a:avLst/>
            </a:prstGeom>
            <a:noFill/>
          </p:spPr>
          <p:txBody>
            <a:bodyPr wrap="none" lIns="91418" tIns="45710" rIns="91418" bIns="45710" rtlCol="0">
              <a:spAutoFit/>
            </a:bodyPr>
            <a:lstStyle/>
            <a:p>
              <a:r>
                <a:rPr lang="ja-JP" altLang="en-US" sz="110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価値提供</a:t>
              </a:r>
            </a:p>
          </p:txBody>
        </p:sp>
        <p:pic>
          <p:nvPicPr>
            <p:cNvPr id="251" name="Picture 2">
              <a:extLst>
                <a:ext uri="{FF2B5EF4-FFF2-40B4-BE49-F238E27FC236}">
                  <a16:creationId xmlns:a16="http://schemas.microsoft.com/office/drawing/2014/main" id="{529C4FBC-FDE8-41E6-AECB-43BC2DC3F9E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7584" y="4077073"/>
              <a:ext cx="2596493" cy="925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2" name="テキスト ボックス 251">
              <a:extLst>
                <a:ext uri="{FF2B5EF4-FFF2-40B4-BE49-F238E27FC236}">
                  <a16:creationId xmlns:a16="http://schemas.microsoft.com/office/drawing/2014/main" id="{D9085B7A-313C-477C-A135-448F2C9809C1}"/>
                </a:ext>
              </a:extLst>
            </p:cNvPr>
            <p:cNvSpPr txBox="1"/>
            <p:nvPr/>
          </p:nvSpPr>
          <p:spPr>
            <a:xfrm>
              <a:off x="3113087" y="4221089"/>
              <a:ext cx="995636" cy="325099"/>
            </a:xfrm>
            <a:prstGeom prst="rect">
              <a:avLst/>
            </a:prstGeom>
            <a:noFill/>
          </p:spPr>
          <p:txBody>
            <a:bodyPr wrap="none" lIns="91418" tIns="45710" rIns="91418" bIns="45710" rtlCol="0">
              <a:spAutoFit/>
            </a:bodyPr>
            <a:lstStyle/>
            <a:p>
              <a:r>
                <a:rPr lang="ja-JP" altLang="en-US" sz="110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データ収集</a:t>
              </a:r>
            </a:p>
          </p:txBody>
        </p:sp>
        <p:grpSp>
          <p:nvGrpSpPr>
            <p:cNvPr id="253" name="グループ化 252">
              <a:extLst>
                <a:ext uri="{FF2B5EF4-FFF2-40B4-BE49-F238E27FC236}">
                  <a16:creationId xmlns:a16="http://schemas.microsoft.com/office/drawing/2014/main" id="{FF94D5D8-58EE-4F77-A1A1-AB15E715A146}"/>
                </a:ext>
              </a:extLst>
            </p:cNvPr>
            <p:cNvGrpSpPr/>
            <p:nvPr/>
          </p:nvGrpSpPr>
          <p:grpSpPr>
            <a:xfrm>
              <a:off x="1259633" y="3266007"/>
              <a:ext cx="2045071" cy="876063"/>
              <a:chOff x="931654" y="4058878"/>
              <a:chExt cx="2045071" cy="876063"/>
            </a:xfrm>
          </p:grpSpPr>
          <p:grpSp>
            <p:nvGrpSpPr>
              <p:cNvPr id="254" name="グループ化 253">
                <a:extLst>
                  <a:ext uri="{FF2B5EF4-FFF2-40B4-BE49-F238E27FC236}">
                    <a16:creationId xmlns:a16="http://schemas.microsoft.com/office/drawing/2014/main" id="{BB5304F1-5BE6-459A-87CA-6575E3B37431}"/>
                  </a:ext>
                </a:extLst>
              </p:cNvPr>
              <p:cNvGrpSpPr/>
              <p:nvPr/>
            </p:nvGrpSpPr>
            <p:grpSpPr>
              <a:xfrm>
                <a:off x="931654" y="4227834"/>
                <a:ext cx="2045071" cy="484078"/>
                <a:chOff x="1331640" y="4005064"/>
                <a:chExt cx="4608512" cy="2748955"/>
              </a:xfrm>
            </p:grpSpPr>
            <p:sp>
              <p:nvSpPr>
                <p:cNvPr id="261" name="円/楕円 183">
                  <a:extLst>
                    <a:ext uri="{FF2B5EF4-FFF2-40B4-BE49-F238E27FC236}">
                      <a16:creationId xmlns:a16="http://schemas.microsoft.com/office/drawing/2014/main" id="{18BB1F5A-8042-4F12-AF22-55F63D17B0F2}"/>
                    </a:ext>
                  </a:extLst>
                </p:cNvPr>
                <p:cNvSpPr/>
                <p:nvPr/>
              </p:nvSpPr>
              <p:spPr bwMode="gray">
                <a:xfrm>
                  <a:off x="1331640" y="4005064"/>
                  <a:ext cx="4608512" cy="2748955"/>
                </a:xfrm>
                <a:prstGeom prst="ellipse">
                  <a:avLst/>
                </a:prstGeom>
                <a:gradFill flip="none" rotWithShape="1">
                  <a:gsLst>
                    <a:gs pos="0">
                      <a:srgbClr val="C00000"/>
                    </a:gs>
                    <a:gs pos="74000">
                      <a:schemeClr val="bg1">
                        <a:lumMod val="65000"/>
                      </a:schemeClr>
                    </a:gs>
                  </a:gsLst>
                  <a:lin ang="10800000" scaled="1"/>
                  <a:tileRect/>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262" name="円/楕円 184">
                  <a:extLst>
                    <a:ext uri="{FF2B5EF4-FFF2-40B4-BE49-F238E27FC236}">
                      <a16:creationId xmlns:a16="http://schemas.microsoft.com/office/drawing/2014/main" id="{BBFF4E80-E1B4-4F95-98F6-78C81E6FA506}"/>
                    </a:ext>
                  </a:extLst>
                </p:cNvPr>
                <p:cNvSpPr/>
                <p:nvPr/>
              </p:nvSpPr>
              <p:spPr bwMode="gray">
                <a:xfrm>
                  <a:off x="1619672" y="4176875"/>
                  <a:ext cx="4032448" cy="2405334"/>
                </a:xfrm>
                <a:prstGeom prst="ellipse">
                  <a:avLst/>
                </a:prstGeom>
                <a:gradFill>
                  <a:gsLst>
                    <a:gs pos="0">
                      <a:schemeClr val="accent2">
                        <a:lumMod val="40000"/>
                        <a:lumOff val="60000"/>
                      </a:schemeClr>
                    </a:gs>
                    <a:gs pos="48000">
                      <a:schemeClr val="bg1">
                        <a:lumMod val="85000"/>
                      </a:schemeClr>
                    </a:gs>
                  </a:gsLst>
                  <a:lin ang="10800000" scaled="1"/>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sp>
            <p:nvSpPr>
              <p:cNvPr id="255" name="円/楕円 90">
                <a:extLst>
                  <a:ext uri="{FF2B5EF4-FFF2-40B4-BE49-F238E27FC236}">
                    <a16:creationId xmlns:a16="http://schemas.microsoft.com/office/drawing/2014/main" id="{580502F5-FB0B-4586-A6E7-EB7063BE041E}"/>
                  </a:ext>
                </a:extLst>
              </p:cNvPr>
              <p:cNvSpPr/>
              <p:nvPr/>
            </p:nvSpPr>
            <p:spPr bwMode="gray">
              <a:xfrm>
                <a:off x="1682021" y="4080875"/>
                <a:ext cx="564129" cy="564128"/>
              </a:xfrm>
              <a:prstGeom prst="ellipse">
                <a:avLst/>
              </a:prstGeom>
              <a:solidFill>
                <a:srgbClr val="A30B1A">
                  <a:alpha val="34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256" name="図 255">
                <a:extLst>
                  <a:ext uri="{FF2B5EF4-FFF2-40B4-BE49-F238E27FC236}">
                    <a16:creationId xmlns:a16="http://schemas.microsoft.com/office/drawing/2014/main" id="{33664AF2-D88F-4644-A16A-D73258D8DACE}"/>
                  </a:ext>
                </a:extLst>
              </p:cNvPr>
              <p:cNvPicPr>
                <a:picLocks noChangeAspect="1"/>
              </p:cNvPicPr>
              <p:nvPr/>
            </p:nvPicPr>
            <p:blipFill rotWithShape="1">
              <a:blip r:embed="rId6"/>
              <a:srcRect l="7085" t="20970" r="8549" b="14487"/>
              <a:stretch/>
            </p:blipFill>
            <p:spPr>
              <a:xfrm>
                <a:off x="1275929" y="4058878"/>
                <a:ext cx="411883" cy="316837"/>
              </a:xfrm>
              <a:prstGeom prst="rect">
                <a:avLst/>
              </a:prstGeom>
            </p:spPr>
          </p:pic>
          <p:pic>
            <p:nvPicPr>
              <p:cNvPr id="257" name="図 256">
                <a:extLst>
                  <a:ext uri="{FF2B5EF4-FFF2-40B4-BE49-F238E27FC236}">
                    <a16:creationId xmlns:a16="http://schemas.microsoft.com/office/drawing/2014/main" id="{3E6BFEF9-8F37-47E7-8506-DEE67F3FF146}"/>
                  </a:ext>
                </a:extLst>
              </p:cNvPr>
              <p:cNvPicPr>
                <a:picLocks noChangeAspect="1"/>
              </p:cNvPicPr>
              <p:nvPr/>
            </p:nvPicPr>
            <p:blipFill rotWithShape="1">
              <a:blip r:embed="rId6"/>
              <a:srcRect l="7085" t="20970" r="8549" b="14487"/>
              <a:stretch/>
            </p:blipFill>
            <p:spPr>
              <a:xfrm>
                <a:off x="2213948" y="4393472"/>
                <a:ext cx="673991" cy="518460"/>
              </a:xfrm>
              <a:prstGeom prst="rect">
                <a:avLst/>
              </a:prstGeom>
            </p:spPr>
          </p:pic>
          <p:pic>
            <p:nvPicPr>
              <p:cNvPr id="258" name="図 257">
                <a:extLst>
                  <a:ext uri="{FF2B5EF4-FFF2-40B4-BE49-F238E27FC236}">
                    <a16:creationId xmlns:a16="http://schemas.microsoft.com/office/drawing/2014/main" id="{134C77CE-3CA9-4CA2-8B9F-4282F6385405}"/>
                  </a:ext>
                </a:extLst>
              </p:cNvPr>
              <p:cNvPicPr>
                <a:picLocks noChangeAspect="1"/>
              </p:cNvPicPr>
              <p:nvPr/>
            </p:nvPicPr>
            <p:blipFill rotWithShape="1">
              <a:blip r:embed="rId6"/>
              <a:srcRect l="7085" t="20970" r="8549" b="14487"/>
              <a:stretch/>
            </p:blipFill>
            <p:spPr>
              <a:xfrm>
                <a:off x="982192" y="4416481"/>
                <a:ext cx="673991" cy="518460"/>
              </a:xfrm>
              <a:prstGeom prst="rect">
                <a:avLst/>
              </a:prstGeom>
            </p:spPr>
          </p:pic>
          <p:pic>
            <p:nvPicPr>
              <p:cNvPr id="259" name="図 258">
                <a:extLst>
                  <a:ext uri="{FF2B5EF4-FFF2-40B4-BE49-F238E27FC236}">
                    <a16:creationId xmlns:a16="http://schemas.microsoft.com/office/drawing/2014/main" id="{F139A00D-0539-44AF-9A3D-D709169CF8F0}"/>
                  </a:ext>
                </a:extLst>
              </p:cNvPr>
              <p:cNvPicPr>
                <a:picLocks noChangeAspect="1"/>
              </p:cNvPicPr>
              <p:nvPr/>
            </p:nvPicPr>
            <p:blipFill rotWithShape="1">
              <a:blip r:embed="rId6"/>
              <a:srcRect l="7085" t="20970" r="8549" b="14487"/>
              <a:stretch/>
            </p:blipFill>
            <p:spPr>
              <a:xfrm>
                <a:off x="2234890" y="4058878"/>
                <a:ext cx="411883" cy="316837"/>
              </a:xfrm>
              <a:prstGeom prst="rect">
                <a:avLst/>
              </a:prstGeom>
            </p:spPr>
          </p:pic>
          <p:pic>
            <p:nvPicPr>
              <p:cNvPr id="260" name="図 259">
                <a:extLst>
                  <a:ext uri="{FF2B5EF4-FFF2-40B4-BE49-F238E27FC236}">
                    <a16:creationId xmlns:a16="http://schemas.microsoft.com/office/drawing/2014/main" id="{904E7827-48CC-4C05-8C06-6D7CED3315B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677625" y="4074261"/>
                <a:ext cx="564129" cy="564128"/>
              </a:xfrm>
              <a:prstGeom prst="rect">
                <a:avLst/>
              </a:prstGeom>
              <a:effectLst>
                <a:glow rad="25400">
                  <a:schemeClr val="bg1"/>
                </a:glow>
              </a:effectLst>
            </p:spPr>
          </p:pic>
        </p:grpSp>
        <p:grpSp>
          <p:nvGrpSpPr>
            <p:cNvPr id="263" name="グループ化 262">
              <a:extLst>
                <a:ext uri="{FF2B5EF4-FFF2-40B4-BE49-F238E27FC236}">
                  <a16:creationId xmlns:a16="http://schemas.microsoft.com/office/drawing/2014/main" id="{94F7E66F-3040-47FA-ACE2-DD2156673E95}"/>
                </a:ext>
              </a:extLst>
            </p:cNvPr>
            <p:cNvGrpSpPr/>
            <p:nvPr/>
          </p:nvGrpSpPr>
          <p:grpSpPr>
            <a:xfrm>
              <a:off x="813926" y="3413199"/>
              <a:ext cx="545174" cy="428376"/>
              <a:chOff x="914076" y="5169226"/>
              <a:chExt cx="545174" cy="428376"/>
            </a:xfrm>
          </p:grpSpPr>
          <p:sp>
            <p:nvSpPr>
              <p:cNvPr id="264" name="円/楕円 108">
                <a:extLst>
                  <a:ext uri="{FF2B5EF4-FFF2-40B4-BE49-F238E27FC236}">
                    <a16:creationId xmlns:a16="http://schemas.microsoft.com/office/drawing/2014/main" id="{484E77F2-21B5-4110-BD7D-1E2F8960B4EA}"/>
                  </a:ext>
                </a:extLst>
              </p:cNvPr>
              <p:cNvSpPr/>
              <p:nvPr/>
            </p:nvSpPr>
            <p:spPr bwMode="gray">
              <a:xfrm>
                <a:off x="1067545" y="5169226"/>
                <a:ext cx="391705" cy="428376"/>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265" name="図 264">
                <a:extLst>
                  <a:ext uri="{FF2B5EF4-FFF2-40B4-BE49-F238E27FC236}">
                    <a16:creationId xmlns:a16="http://schemas.microsoft.com/office/drawing/2014/main" id="{CB1E98D0-B496-471F-81AB-760CBC34C27C}"/>
                  </a:ext>
                </a:extLst>
              </p:cNvPr>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90041" y="5202016"/>
                <a:ext cx="346712" cy="379170"/>
              </a:xfrm>
              <a:prstGeom prst="rect">
                <a:avLst/>
              </a:prstGeom>
            </p:spPr>
          </p:pic>
          <p:cxnSp>
            <p:nvCxnSpPr>
              <p:cNvPr id="266" name="直線コネクタ 265">
                <a:extLst>
                  <a:ext uri="{FF2B5EF4-FFF2-40B4-BE49-F238E27FC236}">
                    <a16:creationId xmlns:a16="http://schemas.microsoft.com/office/drawing/2014/main" id="{1F165DFA-AF33-4906-B8B8-6894AA179A8E}"/>
                  </a:ext>
                </a:extLst>
              </p:cNvPr>
              <p:cNvCxnSpPr>
                <a:stCxn id="264" idx="0"/>
                <a:endCxn id="258" idx="2"/>
              </p:cNvCxnSpPr>
              <p:nvPr/>
            </p:nvCxnSpPr>
            <p:spPr bwMode="auto">
              <a:xfrm flipH="1">
                <a:off x="914076" y="5169226"/>
                <a:ext cx="349322" cy="61325"/>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pic>
          <p:nvPicPr>
            <p:cNvPr id="267" name="Picture 2">
              <a:extLst>
                <a:ext uri="{FF2B5EF4-FFF2-40B4-BE49-F238E27FC236}">
                  <a16:creationId xmlns:a16="http://schemas.microsoft.com/office/drawing/2014/main" id="{BB8C27A2-5B36-4751-9B9F-74E25D5FFF3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85908" y="4077073"/>
              <a:ext cx="2596493" cy="925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1" name="正方形/長方形 270">
              <a:extLst>
                <a:ext uri="{FF2B5EF4-FFF2-40B4-BE49-F238E27FC236}">
                  <a16:creationId xmlns:a16="http://schemas.microsoft.com/office/drawing/2014/main" id="{5AB9B565-4B29-4166-929F-BFFDF6E5643B}"/>
                </a:ext>
              </a:extLst>
            </p:cNvPr>
            <p:cNvSpPr/>
            <p:nvPr/>
          </p:nvSpPr>
          <p:spPr>
            <a:xfrm>
              <a:off x="3798254" y="1484774"/>
              <a:ext cx="1799274" cy="377058"/>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cs typeface="Meiryo UI" panose="020B0604030504040204" pitchFamily="50" charset="-128"/>
                </a:rPr>
                <a:t>公共</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ネットワーク</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2" name="正方形/長方形 271">
              <a:extLst>
                <a:ext uri="{FF2B5EF4-FFF2-40B4-BE49-F238E27FC236}">
                  <a16:creationId xmlns:a16="http://schemas.microsoft.com/office/drawing/2014/main" id="{73FFCFF1-A49E-472A-B466-E6EC144B499C}"/>
                </a:ext>
              </a:extLst>
            </p:cNvPr>
            <p:cNvSpPr/>
            <p:nvPr/>
          </p:nvSpPr>
          <p:spPr bwMode="gray">
            <a:xfrm>
              <a:off x="3311464" y="5582201"/>
              <a:ext cx="2682769" cy="493166"/>
            </a:xfrm>
            <a:prstGeom prst="rect">
              <a:avLst/>
            </a:prstGeom>
            <a:no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none" lIns="91418" tIns="71982" rIns="91418" bIns="45710" anchor="t"/>
            <a:lstStyle/>
            <a:p>
              <a:pPr algn="ctr">
                <a:lnSpc>
                  <a:spcPct val="80000"/>
                </a:lnSpc>
              </a:pPr>
              <a:r>
                <a:rPr lang="en-US" altLang="ja-JP" b="1" dirty="0">
                  <a:solidFill>
                    <a:srgbClr val="FFFFFF"/>
                  </a:solidFill>
                  <a:effectLst>
                    <a:glow>
                      <a:srgbClr val="FFFFFF"/>
                    </a:glow>
                    <a:outerShdw blurRad="38100" dist="38100" dir="2700000" algn="tl">
                      <a:srgbClr val="000000">
                        <a:alpha val="43137"/>
                      </a:srgbClr>
                    </a:outerShdw>
                  </a:effectLst>
                  <a:latin typeface="Meiryo UI" panose="020B0604030504040204" pitchFamily="50" charset="-128"/>
                  <a:ea typeface="Meiryo UI" panose="020B0604030504040204" pitchFamily="50" charset="-128"/>
                </a:rPr>
                <a:t>CPHS</a:t>
              </a:r>
              <a:endParaRPr lang="ja-JP" altLang="en-US" b="1" dirty="0">
                <a:solidFill>
                  <a:srgbClr val="FFFFFF"/>
                </a:solidFill>
                <a:effectLst>
                  <a:glow>
                    <a:srgbClr val="FFFFFF"/>
                  </a:glow>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grpSp>
      <p:sp>
        <p:nvSpPr>
          <p:cNvPr id="274" name="正方形/長方形 147">
            <a:extLst>
              <a:ext uri="{FF2B5EF4-FFF2-40B4-BE49-F238E27FC236}">
                <a16:creationId xmlns:a16="http://schemas.microsoft.com/office/drawing/2014/main" id="{980696CD-31D9-4359-817B-0E7497A2ACE5}"/>
              </a:ext>
            </a:extLst>
          </p:cNvPr>
          <p:cNvSpPr/>
          <p:nvPr/>
        </p:nvSpPr>
        <p:spPr>
          <a:xfrm>
            <a:off x="5235053" y="1569390"/>
            <a:ext cx="2004524" cy="432792"/>
          </a:xfrm>
          <a:prstGeom prst="ellipse">
            <a:avLst/>
          </a:prstGeom>
        </p:spPr>
        <p:txBody>
          <a:bodyPr wrap="square">
            <a:spAutoFit/>
          </a:bodyPr>
          <a:lstStyle/>
          <a:p>
            <a:r>
              <a:rPr lang="ja-JP" altLang="en-US" sz="1400" dirty="0">
                <a:solidFill>
                  <a:schemeClr val="tx1"/>
                </a:solidFill>
                <a:latin typeface="Meiryo UI" panose="020B0604030504040204" pitchFamily="50" charset="-128"/>
                <a:ea typeface="Meiryo UI" panose="020B0604030504040204" pitchFamily="50" charset="-128"/>
              </a:rPr>
              <a:t>交通</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エネルギー</a:t>
            </a:r>
          </a:p>
        </p:txBody>
      </p:sp>
      <p:pic>
        <p:nvPicPr>
          <p:cNvPr id="276" name="図 275">
            <a:extLst>
              <a:ext uri="{FF2B5EF4-FFF2-40B4-BE49-F238E27FC236}">
                <a16:creationId xmlns:a16="http://schemas.microsoft.com/office/drawing/2014/main" id="{777809BD-0266-4799-B20F-44D2B508041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59727" y="2842561"/>
            <a:ext cx="615246" cy="530242"/>
          </a:xfrm>
          <a:prstGeom prst="rect">
            <a:avLst/>
          </a:prstGeom>
          <a:effectLst>
            <a:glow rad="25400">
              <a:schemeClr val="bg1"/>
            </a:glow>
          </a:effectLst>
        </p:spPr>
      </p:pic>
      <p:sp>
        <p:nvSpPr>
          <p:cNvPr id="282" name="正方形/長方形 281">
            <a:extLst>
              <a:ext uri="{FF2B5EF4-FFF2-40B4-BE49-F238E27FC236}">
                <a16:creationId xmlns:a16="http://schemas.microsoft.com/office/drawing/2014/main" id="{BA5CCE38-A1C5-4A31-BCEF-91559F89EBB4}"/>
              </a:ext>
            </a:extLst>
          </p:cNvPr>
          <p:cNvSpPr/>
          <p:nvPr/>
        </p:nvSpPr>
        <p:spPr>
          <a:xfrm>
            <a:off x="137496" y="730776"/>
            <a:ext cx="8785225" cy="830977"/>
          </a:xfrm>
          <a:prstGeom prst="rect">
            <a:avLst/>
          </a:prstGeom>
        </p:spPr>
        <p:txBody>
          <a:bodyPr wrap="square" lIns="91418" tIns="45710" rIns="91418" bIns="45710">
            <a:spAutoFit/>
          </a:bodyPr>
          <a:lstStyle/>
          <a:p>
            <a:pPr>
              <a:spcBef>
                <a:spcPts val="300"/>
              </a:spcBef>
            </a:pPr>
            <a:r>
              <a:rPr lang="en-US" altLang="ja-JP"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Society5.0</a:t>
            </a:r>
            <a:r>
              <a:rPr lang="ja-JP" altLang="en-US"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という未来社会の実現に向け、社会の様々な領域の共創や人間系を含めた共創により新たな価値を創出していくために、</a:t>
            </a:r>
            <a:r>
              <a:rPr lang="en-US" altLang="ja-JP"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CPHS</a:t>
            </a:r>
            <a:r>
              <a:rPr lang="ja-JP" altLang="en-US"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a:t>
            </a:r>
            <a:r>
              <a:rPr lang="en-US" altLang="ja-JP"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Cyber-Physical Human Systems</a:t>
            </a:r>
            <a:r>
              <a:rPr lang="ja-JP" altLang="en-US"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）の観点から</a:t>
            </a:r>
            <a:r>
              <a:rPr lang="en-US" altLang="ja-JP"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SoS</a:t>
            </a:r>
            <a:r>
              <a:rPr lang="ja-JP" altLang="en-US"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を議論し、課題解決を図るための総合知の創出を目指す</a:t>
            </a:r>
          </a:p>
        </p:txBody>
      </p:sp>
      <p:sp>
        <p:nvSpPr>
          <p:cNvPr id="285" name="正方形/長方形 284">
            <a:extLst>
              <a:ext uri="{FF2B5EF4-FFF2-40B4-BE49-F238E27FC236}">
                <a16:creationId xmlns:a16="http://schemas.microsoft.com/office/drawing/2014/main" id="{6A21A54A-75E1-4356-B7F6-D661B76A3634}"/>
              </a:ext>
            </a:extLst>
          </p:cNvPr>
          <p:cNvSpPr/>
          <p:nvPr/>
        </p:nvSpPr>
        <p:spPr>
          <a:xfrm>
            <a:off x="4000538" y="2629876"/>
            <a:ext cx="1128835"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人</a:t>
            </a:r>
            <a:r>
              <a:rPr lang="en-US" altLang="ja-JP" sz="1400" dirty="0">
                <a:latin typeface="Meiryo UI" panose="020B0604030504040204" pitchFamily="50" charset="-128"/>
                <a:ea typeface="Meiryo UI" panose="020B0604030504040204" pitchFamily="50" charset="-128"/>
              </a:rPr>
              <a:t>(human)</a:t>
            </a:r>
            <a:endParaRPr lang="ja-JP" altLang="en-US" sz="1400" dirty="0">
              <a:solidFill>
                <a:schemeClr val="tx1"/>
              </a:solidFill>
              <a:latin typeface="Meiryo UI" panose="020B0604030504040204" pitchFamily="50" charset="-128"/>
              <a:ea typeface="Meiryo UI" panose="020B0604030504040204" pitchFamily="50" charset="-128"/>
            </a:endParaRPr>
          </a:p>
        </p:txBody>
      </p:sp>
      <p:sp>
        <p:nvSpPr>
          <p:cNvPr id="25" name="スライド番号プレースホルダー 24">
            <a:extLst>
              <a:ext uri="{FF2B5EF4-FFF2-40B4-BE49-F238E27FC236}">
                <a16:creationId xmlns:a16="http://schemas.microsoft.com/office/drawing/2014/main" id="{B45243DA-4228-1ACA-C474-A1CC1C71005D}"/>
              </a:ext>
            </a:extLst>
          </p:cNvPr>
          <p:cNvSpPr>
            <a:spLocks noGrp="1"/>
          </p:cNvSpPr>
          <p:nvPr>
            <p:ph type="sldNum" sz="quarter" idx="12"/>
          </p:nvPr>
        </p:nvSpPr>
        <p:spPr/>
        <p:txBody>
          <a:bodyPr/>
          <a:lstStyle/>
          <a:p>
            <a:fld id="{4D029D89-7B63-4C94-AD4D-2E4D6BB83637}" type="slidenum">
              <a:rPr kumimoji="1" lang="ja-JP" altLang="en-US" smtClean="0"/>
              <a:t>2</a:t>
            </a:fld>
            <a:endParaRPr kumimoji="1" lang="ja-JP" altLang="en-US"/>
          </a:p>
        </p:txBody>
      </p:sp>
    </p:spTree>
    <p:extLst>
      <p:ext uri="{BB962C8B-B14F-4D97-AF65-F5344CB8AC3E}">
        <p14:creationId xmlns:p14="http://schemas.microsoft.com/office/powerpoint/2010/main" val="196978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21BA8F-28EC-EEFE-C8F5-9A52B7A2A209}"/>
              </a:ext>
            </a:extLst>
          </p:cNvPr>
          <p:cNvSpPr>
            <a:spLocks noGrp="1"/>
          </p:cNvSpPr>
          <p:nvPr>
            <p:ph type="title"/>
          </p:nvPr>
        </p:nvSpPr>
        <p:spPr/>
        <p:txBody>
          <a:bodyPr/>
          <a:lstStyle/>
          <a:p>
            <a:r>
              <a:rPr kumimoji="1" lang="ja-JP" altLang="en-US" dirty="0"/>
              <a:t>検討内容と方法</a:t>
            </a:r>
          </a:p>
        </p:txBody>
      </p:sp>
      <p:sp>
        <p:nvSpPr>
          <p:cNvPr id="3" name="コンテンツ プレースホルダー 2">
            <a:extLst>
              <a:ext uri="{FF2B5EF4-FFF2-40B4-BE49-F238E27FC236}">
                <a16:creationId xmlns:a16="http://schemas.microsoft.com/office/drawing/2014/main" id="{A462B574-8E0C-57D9-EC3D-3E8FF5C9AB4F}"/>
              </a:ext>
            </a:extLst>
          </p:cNvPr>
          <p:cNvSpPr>
            <a:spLocks noGrp="1"/>
          </p:cNvSpPr>
          <p:nvPr>
            <p:ph idx="1"/>
          </p:nvPr>
        </p:nvSpPr>
        <p:spPr/>
        <p:txBody>
          <a:bodyPr/>
          <a:lstStyle/>
          <a:p>
            <a:r>
              <a:rPr kumimoji="1" lang="en-US" altLang="ja-JP" sz="2000" dirty="0"/>
              <a:t>CPHS</a:t>
            </a:r>
            <a:r>
              <a:rPr kumimoji="1" lang="ja-JP" altLang="en-US" sz="2000" dirty="0"/>
              <a:t>に求められるインターフェースを含むアーキテクチャの仮説の定義</a:t>
            </a:r>
          </a:p>
          <a:p>
            <a:pPr lvl="1"/>
            <a:r>
              <a:rPr kumimoji="1" lang="en-US" altLang="ja-JP" sz="1600" dirty="0"/>
              <a:t>Cyber</a:t>
            </a:r>
            <a:r>
              <a:rPr kumimoji="1" lang="ja-JP" altLang="en-US" sz="1600" dirty="0"/>
              <a:t>と</a:t>
            </a:r>
            <a:r>
              <a:rPr kumimoji="1" lang="en-US" altLang="ja-JP" sz="1600" dirty="0"/>
              <a:t>Physical</a:t>
            </a:r>
            <a:r>
              <a:rPr kumimoji="1" lang="ja-JP" altLang="en-US" sz="1600" dirty="0"/>
              <a:t>に人間（</a:t>
            </a:r>
            <a:r>
              <a:rPr kumimoji="1" lang="en-US" altLang="ja-JP" sz="1600" dirty="0"/>
              <a:t>Human</a:t>
            </a:r>
            <a:r>
              <a:rPr kumimoji="1" lang="ja-JP" altLang="en-US" sz="1600" dirty="0"/>
              <a:t>）や社会を掛け算（</a:t>
            </a:r>
            <a:r>
              <a:rPr kumimoji="1" lang="en-US" altLang="ja-JP" sz="1600" dirty="0"/>
              <a:t>×</a:t>
            </a:r>
            <a:r>
              <a:rPr kumimoji="1" lang="ja-JP" altLang="en-US" sz="1600" dirty="0"/>
              <a:t>）したものであり，加えて</a:t>
            </a:r>
            <a:r>
              <a:rPr kumimoji="1" lang="en-US" altLang="ja-JP" sz="1600" dirty="0"/>
              <a:t>Physical</a:t>
            </a:r>
            <a:r>
              <a:rPr kumimoji="1" lang="ja-JP" altLang="en-US" sz="1600" dirty="0"/>
              <a:t>の中でもエネルギーとモビリティのように異分野をセクターカップリングしている領域を想定したアーキテクチャ（都市</a:t>
            </a:r>
            <a:r>
              <a:rPr kumimoji="1" lang="en-US" altLang="ja-JP" sz="1600" dirty="0"/>
              <a:t>OS</a:t>
            </a:r>
            <a:r>
              <a:rPr kumimoji="1" lang="ja-JP" altLang="en-US" sz="1600" dirty="0"/>
              <a:t>等）を議論する．</a:t>
            </a:r>
          </a:p>
          <a:p>
            <a:pPr lvl="2"/>
            <a:r>
              <a:rPr kumimoji="1" lang="ja-JP" altLang="en-US" sz="1400" dirty="0"/>
              <a:t>システムパフォーマンス</a:t>
            </a:r>
          </a:p>
          <a:p>
            <a:pPr lvl="2"/>
            <a:r>
              <a:rPr kumimoji="1" lang="ja-JP" altLang="en-US" sz="1400" dirty="0"/>
              <a:t>システムレジリエンス</a:t>
            </a:r>
          </a:p>
          <a:p>
            <a:pPr lvl="2"/>
            <a:r>
              <a:rPr kumimoji="1" lang="en-US" altLang="ja-JP" sz="1400" dirty="0"/>
              <a:t>※</a:t>
            </a:r>
            <a:r>
              <a:rPr kumimoji="1" lang="ja-JP" altLang="en-US" sz="1400" dirty="0"/>
              <a:t>アーキテクチャモデルの設定にあたり、既存の</a:t>
            </a:r>
            <a:r>
              <a:rPr kumimoji="1" lang="en-US" altLang="ja-JP" sz="1400" dirty="0"/>
              <a:t>SoS</a:t>
            </a:r>
            <a:r>
              <a:rPr kumimoji="1" lang="ja-JP" altLang="en-US" sz="1400" dirty="0"/>
              <a:t>・</a:t>
            </a:r>
            <a:r>
              <a:rPr kumimoji="1" lang="en-US" altLang="ja-JP" sz="1400" dirty="0"/>
              <a:t>CPHS</a:t>
            </a:r>
            <a:r>
              <a:rPr kumimoji="1" lang="ja-JP" altLang="en-US" sz="1400" dirty="0"/>
              <a:t>の事例調査・分析（ケーススタディ）を行い参照する。</a:t>
            </a:r>
          </a:p>
          <a:p>
            <a:r>
              <a:rPr kumimoji="1" lang="ja-JP" altLang="en-US" sz="2000" dirty="0"/>
              <a:t>評価方法の検討</a:t>
            </a:r>
          </a:p>
          <a:p>
            <a:pPr lvl="1"/>
            <a:r>
              <a:rPr kumimoji="1" lang="ja-JP" altLang="en-US" sz="1600" dirty="0"/>
              <a:t>単一業界における成果よりも，複数業界を含めた成果の方が高パフォーマンスとなる条件に関する仮説（ホモジーニアスなシステム単体よりも、ヘテロジーニアスなシステム連携を採用するための方式）</a:t>
            </a:r>
          </a:p>
          <a:p>
            <a:pPr lvl="1"/>
            <a:r>
              <a:rPr kumimoji="1" lang="ja-JP" altLang="en-US" sz="1600" dirty="0"/>
              <a:t>イノベーションが創出できるか</a:t>
            </a:r>
          </a:p>
          <a:p>
            <a:pPr lvl="1"/>
            <a:r>
              <a:rPr kumimoji="1" lang="ja-JP" altLang="en-US" sz="1600" dirty="0"/>
              <a:t>その他の評価軸</a:t>
            </a:r>
          </a:p>
          <a:p>
            <a:endParaRPr kumimoji="1" lang="ja-JP" altLang="en-US" sz="2000" dirty="0"/>
          </a:p>
          <a:p>
            <a:endParaRPr kumimoji="1" lang="ja-JP" altLang="en-US" sz="2000" dirty="0"/>
          </a:p>
        </p:txBody>
      </p:sp>
      <p:sp>
        <p:nvSpPr>
          <p:cNvPr id="4" name="スライド番号プレースホルダー 3">
            <a:extLst>
              <a:ext uri="{FF2B5EF4-FFF2-40B4-BE49-F238E27FC236}">
                <a16:creationId xmlns:a16="http://schemas.microsoft.com/office/drawing/2014/main" id="{200DF369-6EB0-A169-9D10-0CFD79FDE33A}"/>
              </a:ext>
            </a:extLst>
          </p:cNvPr>
          <p:cNvSpPr>
            <a:spLocks noGrp="1"/>
          </p:cNvSpPr>
          <p:nvPr>
            <p:ph type="sldNum" sz="quarter" idx="12"/>
          </p:nvPr>
        </p:nvSpPr>
        <p:spPr/>
        <p:txBody>
          <a:bodyPr/>
          <a:lstStyle/>
          <a:p>
            <a:fld id="{4D029D89-7B63-4C94-AD4D-2E4D6BB83637}" type="slidenum">
              <a:rPr kumimoji="1" lang="ja-JP" altLang="en-US" smtClean="0"/>
              <a:t>3</a:t>
            </a:fld>
            <a:endParaRPr kumimoji="1" lang="ja-JP" altLang="en-US"/>
          </a:p>
        </p:txBody>
      </p:sp>
    </p:spTree>
    <p:extLst>
      <p:ext uri="{BB962C8B-B14F-4D97-AF65-F5344CB8AC3E}">
        <p14:creationId xmlns:p14="http://schemas.microsoft.com/office/powerpoint/2010/main" val="182982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21BA8F-28EC-EEFE-C8F5-9A52B7A2A209}"/>
              </a:ext>
            </a:extLst>
          </p:cNvPr>
          <p:cNvSpPr>
            <a:spLocks noGrp="1"/>
          </p:cNvSpPr>
          <p:nvPr>
            <p:ph type="title"/>
          </p:nvPr>
        </p:nvSpPr>
        <p:spPr/>
        <p:txBody>
          <a:bodyPr/>
          <a:lstStyle/>
          <a:p>
            <a:r>
              <a:rPr kumimoji="1" lang="en-US" altLang="ja-JP" sz="2800" dirty="0"/>
              <a:t>CPHS</a:t>
            </a:r>
            <a:r>
              <a:rPr kumimoji="1" lang="ja-JP" altLang="en-US" sz="2800" dirty="0"/>
              <a:t>の事例調査・分析</a:t>
            </a:r>
            <a:endParaRPr kumimoji="1" lang="ja-JP" altLang="en-US" dirty="0"/>
          </a:p>
        </p:txBody>
      </p:sp>
      <p:sp>
        <p:nvSpPr>
          <p:cNvPr id="3" name="コンテンツ プレースホルダー 2">
            <a:extLst>
              <a:ext uri="{FF2B5EF4-FFF2-40B4-BE49-F238E27FC236}">
                <a16:creationId xmlns:a16="http://schemas.microsoft.com/office/drawing/2014/main" id="{A462B574-8E0C-57D9-EC3D-3E8FF5C9AB4F}"/>
              </a:ext>
            </a:extLst>
          </p:cNvPr>
          <p:cNvSpPr>
            <a:spLocks noGrp="1"/>
          </p:cNvSpPr>
          <p:nvPr>
            <p:ph idx="1"/>
          </p:nvPr>
        </p:nvSpPr>
        <p:spPr>
          <a:xfrm>
            <a:off x="230400" y="950400"/>
            <a:ext cx="8679600" cy="3839714"/>
          </a:xfrm>
        </p:spPr>
        <p:txBody>
          <a:bodyPr/>
          <a:lstStyle/>
          <a:p>
            <a:r>
              <a:rPr kumimoji="1" lang="ja-JP" altLang="en-US" sz="2000" dirty="0"/>
              <a:t>人が起点もしくは中心となるタイプ</a:t>
            </a:r>
          </a:p>
          <a:p>
            <a:pPr lvl="1"/>
            <a:r>
              <a:rPr kumimoji="1" lang="ja-JP" altLang="en-US" sz="1600" dirty="0"/>
              <a:t>複数のコンシューマー向けサービスを組み合わせて、人に対して一つもしくは連携サービスとして提供する</a:t>
            </a:r>
            <a:endParaRPr kumimoji="1" lang="en-US" altLang="ja-JP" sz="1600" dirty="0"/>
          </a:p>
          <a:p>
            <a:pPr lvl="1"/>
            <a:r>
              <a:rPr kumimoji="1" lang="ja-JP" altLang="en-US" sz="1600" dirty="0"/>
              <a:t>同業種のサービスが連携し、需給に対して最適化し無駄なく良いサービスを提供</a:t>
            </a:r>
            <a:endParaRPr kumimoji="1" lang="en-US" altLang="ja-JP" sz="1600" dirty="0"/>
          </a:p>
          <a:p>
            <a:pPr lvl="2"/>
            <a:r>
              <a:rPr kumimoji="1" lang="ja-JP" altLang="en-US" sz="1400" dirty="0"/>
              <a:t>タクシー業者連携、輸送で同業者混載、など</a:t>
            </a:r>
            <a:endParaRPr kumimoji="1" lang="en-US" altLang="ja-JP" sz="1400" dirty="0"/>
          </a:p>
          <a:p>
            <a:pPr lvl="1"/>
            <a:endParaRPr kumimoji="1" lang="en-US" altLang="ja-JP" sz="500" dirty="0"/>
          </a:p>
          <a:p>
            <a:r>
              <a:rPr kumimoji="1" lang="ja-JP" altLang="en-US" sz="2000" dirty="0"/>
              <a:t>システム全体最適を目指すタイプ</a:t>
            </a:r>
          </a:p>
          <a:p>
            <a:pPr lvl="1"/>
            <a:r>
              <a:rPr kumimoji="1" lang="ja-JP" altLang="en-US" sz="1600" dirty="0"/>
              <a:t>例えば</a:t>
            </a:r>
            <a:r>
              <a:rPr kumimoji="1" lang="en-US" altLang="ja-JP" sz="1600" dirty="0"/>
              <a:t>CO2</a:t>
            </a:r>
            <a:r>
              <a:rPr kumimoji="1" lang="ja-JP" altLang="en-US" sz="1600" dirty="0"/>
              <a:t>排出や電力需要などを、異なるプラント間で調整、システムを制御して最適化</a:t>
            </a:r>
            <a:endParaRPr kumimoji="1" lang="en-US" altLang="ja-JP" sz="1600" dirty="0"/>
          </a:p>
          <a:p>
            <a:pPr lvl="1"/>
            <a:r>
              <a:rPr kumimoji="1" lang="ja-JP" altLang="en-US" sz="1600" dirty="0"/>
              <a:t>エコ発電など環境の状況に合わせてシステムを制御</a:t>
            </a:r>
            <a:endParaRPr kumimoji="1" lang="en-US" altLang="ja-JP" sz="1600" dirty="0"/>
          </a:p>
          <a:p>
            <a:pPr lvl="1"/>
            <a:r>
              <a:rPr kumimoji="1" lang="ja-JP" altLang="en-US" sz="1600" dirty="0"/>
              <a:t>人や街も電力を消費するものとしてシステムに含まれる</a:t>
            </a:r>
            <a:endParaRPr kumimoji="1" lang="en-US" altLang="ja-JP" sz="1600" dirty="0"/>
          </a:p>
          <a:p>
            <a:pPr lvl="1"/>
            <a:r>
              <a:rPr kumimoji="1" lang="ja-JP" altLang="en-US" sz="1600" dirty="0"/>
              <a:t>小さくは、車を構成する、エンジン、ナビ、エアコンなどのシステムが連携</a:t>
            </a:r>
            <a:endParaRPr kumimoji="1" lang="en-US" altLang="ja-JP" sz="1600" dirty="0"/>
          </a:p>
          <a:p>
            <a:pPr lvl="1"/>
            <a:endParaRPr kumimoji="1" lang="en-US" altLang="ja-JP" sz="500" dirty="0"/>
          </a:p>
          <a:p>
            <a:r>
              <a:rPr kumimoji="1" lang="ja-JP" altLang="en-US" sz="2000" dirty="0"/>
              <a:t>データ連携タイプ</a:t>
            </a:r>
          </a:p>
          <a:p>
            <a:pPr lvl="1"/>
            <a:r>
              <a:rPr kumimoji="1" lang="ja-JP" altLang="en-US" sz="1600" dirty="0"/>
              <a:t>異種のデータを組み合わせて、新しい知見を得ることを目的にする</a:t>
            </a:r>
            <a:endParaRPr kumimoji="1" lang="en-US" altLang="ja-JP" sz="1600" dirty="0"/>
          </a:p>
          <a:p>
            <a:pPr lvl="1"/>
            <a:endParaRPr kumimoji="1" lang="ja-JP" altLang="en-US" sz="1600" dirty="0"/>
          </a:p>
          <a:p>
            <a:endParaRPr kumimoji="1" lang="ja-JP" altLang="en-US" sz="2000" dirty="0"/>
          </a:p>
          <a:p>
            <a:endParaRPr kumimoji="1" lang="ja-JP" altLang="en-US" sz="2000" dirty="0"/>
          </a:p>
        </p:txBody>
      </p:sp>
      <p:sp>
        <p:nvSpPr>
          <p:cNvPr id="4" name="スライド番号プレースホルダー 3">
            <a:extLst>
              <a:ext uri="{FF2B5EF4-FFF2-40B4-BE49-F238E27FC236}">
                <a16:creationId xmlns:a16="http://schemas.microsoft.com/office/drawing/2014/main" id="{200DF369-6EB0-A169-9D10-0CFD79FDE33A}"/>
              </a:ext>
            </a:extLst>
          </p:cNvPr>
          <p:cNvSpPr>
            <a:spLocks noGrp="1"/>
          </p:cNvSpPr>
          <p:nvPr>
            <p:ph type="sldNum" sz="quarter" idx="12"/>
          </p:nvPr>
        </p:nvSpPr>
        <p:spPr/>
        <p:txBody>
          <a:bodyPr/>
          <a:lstStyle/>
          <a:p>
            <a:fld id="{4D029D89-7B63-4C94-AD4D-2E4D6BB83637}" type="slidenum">
              <a:rPr kumimoji="1" lang="ja-JP" altLang="en-US" smtClean="0"/>
              <a:t>4</a:t>
            </a:fld>
            <a:endParaRPr kumimoji="1" lang="ja-JP" altLang="en-US"/>
          </a:p>
        </p:txBody>
      </p:sp>
    </p:spTree>
    <p:extLst>
      <p:ext uri="{BB962C8B-B14F-4D97-AF65-F5344CB8AC3E}">
        <p14:creationId xmlns:p14="http://schemas.microsoft.com/office/powerpoint/2010/main" val="242378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3887A2-1092-6FE4-173A-550F3D268F64}"/>
              </a:ext>
            </a:extLst>
          </p:cNvPr>
          <p:cNvSpPr>
            <a:spLocks noGrp="1"/>
          </p:cNvSpPr>
          <p:nvPr>
            <p:ph type="title"/>
          </p:nvPr>
        </p:nvSpPr>
        <p:spPr/>
        <p:txBody>
          <a:bodyPr>
            <a:normAutofit/>
          </a:bodyPr>
          <a:lstStyle/>
          <a:p>
            <a:r>
              <a:rPr kumimoji="1" lang="ja-JP" altLang="en-US" sz="2800" dirty="0"/>
              <a:t>人が起点もしくは中心となるタイプ</a:t>
            </a:r>
            <a:endParaRPr kumimoji="1" lang="ja-JP" altLang="en-US" dirty="0"/>
          </a:p>
        </p:txBody>
      </p:sp>
      <p:sp>
        <p:nvSpPr>
          <p:cNvPr id="3" name="コンテンツ プレースホルダー 2">
            <a:extLst>
              <a:ext uri="{FF2B5EF4-FFF2-40B4-BE49-F238E27FC236}">
                <a16:creationId xmlns:a16="http://schemas.microsoft.com/office/drawing/2014/main" id="{98756E2D-EE30-D1F7-0ED7-BA11C314976E}"/>
              </a:ext>
            </a:extLst>
          </p:cNvPr>
          <p:cNvSpPr>
            <a:spLocks noGrp="1"/>
          </p:cNvSpPr>
          <p:nvPr>
            <p:ph idx="1"/>
          </p:nvPr>
        </p:nvSpPr>
        <p:spPr>
          <a:xfrm>
            <a:off x="230400" y="950400"/>
            <a:ext cx="8642667" cy="2084053"/>
          </a:xfrm>
        </p:spPr>
        <p:txBody>
          <a:bodyPr/>
          <a:lstStyle/>
          <a:p>
            <a:r>
              <a:rPr kumimoji="1" lang="ja-JP" altLang="en-US" sz="1800" dirty="0"/>
              <a:t>特徴：ユーザーの利用用途に応じて、システムを構成するコンポーネントが最適な組み合わせとして再構成される</a:t>
            </a:r>
          </a:p>
        </p:txBody>
      </p:sp>
      <p:sp>
        <p:nvSpPr>
          <p:cNvPr id="4" name="スライド番号プレースホルダー 3">
            <a:extLst>
              <a:ext uri="{FF2B5EF4-FFF2-40B4-BE49-F238E27FC236}">
                <a16:creationId xmlns:a16="http://schemas.microsoft.com/office/drawing/2014/main" id="{5499CBC2-3F29-7466-D1A8-776AFCB0284A}"/>
              </a:ext>
            </a:extLst>
          </p:cNvPr>
          <p:cNvSpPr>
            <a:spLocks noGrp="1"/>
          </p:cNvSpPr>
          <p:nvPr>
            <p:ph type="sldNum" sz="quarter" idx="12"/>
          </p:nvPr>
        </p:nvSpPr>
        <p:spPr/>
        <p:txBody>
          <a:bodyPr/>
          <a:lstStyle/>
          <a:p>
            <a:fld id="{4D029D89-7B63-4C94-AD4D-2E4D6BB83637}" type="slidenum">
              <a:rPr kumimoji="1" lang="ja-JP" altLang="en-US" smtClean="0"/>
              <a:t>5</a:t>
            </a:fld>
            <a:endParaRPr kumimoji="1" lang="ja-JP" altLang="en-US"/>
          </a:p>
        </p:txBody>
      </p:sp>
      <p:pic>
        <p:nvPicPr>
          <p:cNvPr id="6" name="図 5">
            <a:extLst>
              <a:ext uri="{FF2B5EF4-FFF2-40B4-BE49-F238E27FC236}">
                <a16:creationId xmlns:a16="http://schemas.microsoft.com/office/drawing/2014/main" id="{BF7102F0-A187-F7D7-2EEF-65BDE65D9CCD}"/>
              </a:ext>
            </a:extLst>
          </p:cNvPr>
          <p:cNvPicPr>
            <a:picLocks noChangeAspect="1"/>
          </p:cNvPicPr>
          <p:nvPr/>
        </p:nvPicPr>
        <p:blipFill rotWithShape="1">
          <a:blip r:embed="rId2"/>
          <a:srcRect l="10929" t="27123" r="13106"/>
          <a:stretch/>
        </p:blipFill>
        <p:spPr>
          <a:xfrm>
            <a:off x="525545" y="1539827"/>
            <a:ext cx="4909441" cy="3399373"/>
          </a:xfrm>
          <a:prstGeom prst="rect">
            <a:avLst/>
          </a:prstGeom>
        </p:spPr>
      </p:pic>
      <p:sp>
        <p:nvSpPr>
          <p:cNvPr id="7" name="テキスト ボックス 6">
            <a:extLst>
              <a:ext uri="{FF2B5EF4-FFF2-40B4-BE49-F238E27FC236}">
                <a16:creationId xmlns:a16="http://schemas.microsoft.com/office/drawing/2014/main" id="{5B7BE125-702F-E651-2184-9809B9D7FCFB}"/>
              </a:ext>
            </a:extLst>
          </p:cNvPr>
          <p:cNvSpPr txBox="1"/>
          <p:nvPr/>
        </p:nvSpPr>
        <p:spPr>
          <a:xfrm>
            <a:off x="5506720" y="1539827"/>
            <a:ext cx="3406880" cy="1738938"/>
          </a:xfrm>
          <a:prstGeom prst="rect">
            <a:avLst/>
          </a:prstGeom>
          <a:noFill/>
        </p:spPr>
        <p:txBody>
          <a:bodyPr wrap="square" rtlCol="0">
            <a:spAutoFit/>
          </a:bodyPr>
          <a:lstStyle/>
          <a:p>
            <a:pPr algn="ctr"/>
            <a:r>
              <a:rPr kumimoji="1" lang="ja-JP" altLang="en-US" dirty="0"/>
              <a:t>検討ポイント</a:t>
            </a:r>
            <a:endParaRPr kumimoji="1" lang="en-US" altLang="ja-JP" dirty="0"/>
          </a:p>
          <a:p>
            <a:pPr algn="ctr"/>
            <a:endParaRPr kumimoji="1" lang="en-US" altLang="ja-JP" sz="500" dirty="0"/>
          </a:p>
          <a:p>
            <a:pPr marL="285750" indent="-285750" algn="l">
              <a:buFont typeface="Wingdings" panose="05000000000000000000" pitchFamily="2" charset="2"/>
              <a:buChar char="ü"/>
            </a:pPr>
            <a:r>
              <a:rPr kumimoji="1" lang="ja-JP" altLang="en-US" sz="1200" dirty="0"/>
              <a:t>サービス連携の仕組みが備わっていることは必要条件としてあり得そうだが、十分ではないとするとそれらは何か？</a:t>
            </a:r>
            <a:endParaRPr kumimoji="1" lang="en-US" altLang="ja-JP" sz="1200" dirty="0"/>
          </a:p>
          <a:p>
            <a:pPr marL="285750" indent="-285750" algn="l">
              <a:buFont typeface="Wingdings" panose="05000000000000000000" pitchFamily="2" charset="2"/>
              <a:buChar char="ü"/>
            </a:pPr>
            <a:r>
              <a:rPr kumimoji="1" lang="ja-JP" altLang="en-US" sz="1200" dirty="0"/>
              <a:t>ユーザーの目的や用途のカテゴリはどのように捉えるべきか？システムとしてはモードのようなもの</a:t>
            </a:r>
            <a:endParaRPr kumimoji="1" lang="en-US" altLang="ja-JP" sz="1200" dirty="0"/>
          </a:p>
          <a:p>
            <a:pPr marL="285750" indent="-285750" algn="l">
              <a:buFont typeface="Wingdings" panose="05000000000000000000" pitchFamily="2" charset="2"/>
              <a:buChar char="ü"/>
            </a:pPr>
            <a:r>
              <a:rPr kumimoji="1" lang="ja-JP" altLang="en-US" sz="1200" dirty="0"/>
              <a:t>サービス基盤とシステム基盤の違い</a:t>
            </a:r>
          </a:p>
        </p:txBody>
      </p:sp>
      <p:sp>
        <p:nvSpPr>
          <p:cNvPr id="5" name="テキスト ボックス 4">
            <a:extLst>
              <a:ext uri="{FF2B5EF4-FFF2-40B4-BE49-F238E27FC236}">
                <a16:creationId xmlns:a16="http://schemas.microsoft.com/office/drawing/2014/main" id="{CEA549BD-2852-B185-AE26-232CAD07A992}"/>
              </a:ext>
            </a:extLst>
          </p:cNvPr>
          <p:cNvSpPr txBox="1"/>
          <p:nvPr/>
        </p:nvSpPr>
        <p:spPr>
          <a:xfrm>
            <a:off x="5594772" y="4770278"/>
            <a:ext cx="3224107" cy="338554"/>
          </a:xfrm>
          <a:prstGeom prst="rect">
            <a:avLst/>
          </a:prstGeom>
          <a:noFill/>
        </p:spPr>
        <p:txBody>
          <a:bodyPr wrap="square" rtlCol="0">
            <a:spAutoFit/>
          </a:bodyPr>
          <a:lstStyle/>
          <a:p>
            <a:pPr algn="l"/>
            <a:r>
              <a:rPr kumimoji="1" lang="en-US" altLang="ja-JP" sz="800" dirty="0"/>
              <a:t>https://www.gremo.mirai.nagoya-u.ac.jp/media-download/85/2954e02b4da68bb2/</a:t>
            </a:r>
            <a:endParaRPr kumimoji="1" lang="ja-JP" altLang="en-US" sz="800" dirty="0"/>
          </a:p>
        </p:txBody>
      </p:sp>
    </p:spTree>
    <p:extLst>
      <p:ext uri="{BB962C8B-B14F-4D97-AF65-F5344CB8AC3E}">
        <p14:creationId xmlns:p14="http://schemas.microsoft.com/office/powerpoint/2010/main" val="424497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3887A2-1092-6FE4-173A-550F3D268F64}"/>
              </a:ext>
            </a:extLst>
          </p:cNvPr>
          <p:cNvSpPr>
            <a:spLocks noGrp="1"/>
          </p:cNvSpPr>
          <p:nvPr>
            <p:ph type="title"/>
          </p:nvPr>
        </p:nvSpPr>
        <p:spPr/>
        <p:txBody>
          <a:bodyPr>
            <a:normAutofit/>
          </a:bodyPr>
          <a:lstStyle/>
          <a:p>
            <a:r>
              <a:rPr kumimoji="1" lang="ja-JP" altLang="en-US" sz="2800" dirty="0"/>
              <a:t>システム全体最適を目指すタイプ</a:t>
            </a:r>
            <a:endParaRPr kumimoji="1" lang="ja-JP" altLang="en-US" dirty="0"/>
          </a:p>
        </p:txBody>
      </p:sp>
      <p:sp>
        <p:nvSpPr>
          <p:cNvPr id="3" name="コンテンツ プレースホルダー 2">
            <a:extLst>
              <a:ext uri="{FF2B5EF4-FFF2-40B4-BE49-F238E27FC236}">
                <a16:creationId xmlns:a16="http://schemas.microsoft.com/office/drawing/2014/main" id="{98756E2D-EE30-D1F7-0ED7-BA11C314976E}"/>
              </a:ext>
            </a:extLst>
          </p:cNvPr>
          <p:cNvSpPr>
            <a:spLocks noGrp="1"/>
          </p:cNvSpPr>
          <p:nvPr>
            <p:ph idx="1"/>
          </p:nvPr>
        </p:nvSpPr>
        <p:spPr>
          <a:xfrm>
            <a:off x="230400" y="950400"/>
            <a:ext cx="8642667" cy="2084053"/>
          </a:xfrm>
        </p:spPr>
        <p:txBody>
          <a:bodyPr/>
          <a:lstStyle/>
          <a:p>
            <a:r>
              <a:rPr kumimoji="1" lang="ja-JP" altLang="en-US" sz="1800" dirty="0"/>
              <a:t>特徴：社会的にコンセンサスが得られた目的</a:t>
            </a:r>
            <a:r>
              <a:rPr kumimoji="1" lang="en-US" altLang="ja-JP" sz="1800" dirty="0"/>
              <a:t>(CO2</a:t>
            </a:r>
            <a:r>
              <a:rPr kumimoji="1" lang="ja-JP" altLang="en-US" sz="1800" dirty="0"/>
              <a:t>排出や電力需要</a:t>
            </a:r>
            <a:r>
              <a:rPr lang="ja-JP" altLang="en-US" sz="1800" dirty="0"/>
              <a:t>等</a:t>
            </a:r>
            <a:r>
              <a:rPr kumimoji="1" lang="en-US" altLang="ja-JP" sz="1800" dirty="0"/>
              <a:t>)</a:t>
            </a:r>
            <a:r>
              <a:rPr kumimoji="1" lang="ja-JP" altLang="en-US" sz="1800" dirty="0"/>
              <a:t>を追求するために、システムを構成するコンポーネントが最適に制御される</a:t>
            </a:r>
          </a:p>
        </p:txBody>
      </p:sp>
      <p:sp>
        <p:nvSpPr>
          <p:cNvPr id="4" name="スライド番号プレースホルダー 3">
            <a:extLst>
              <a:ext uri="{FF2B5EF4-FFF2-40B4-BE49-F238E27FC236}">
                <a16:creationId xmlns:a16="http://schemas.microsoft.com/office/drawing/2014/main" id="{5499CBC2-3F29-7466-D1A8-776AFCB0284A}"/>
              </a:ext>
            </a:extLst>
          </p:cNvPr>
          <p:cNvSpPr>
            <a:spLocks noGrp="1"/>
          </p:cNvSpPr>
          <p:nvPr>
            <p:ph type="sldNum" sz="quarter" idx="12"/>
          </p:nvPr>
        </p:nvSpPr>
        <p:spPr/>
        <p:txBody>
          <a:bodyPr/>
          <a:lstStyle/>
          <a:p>
            <a:fld id="{4D029D89-7B63-4C94-AD4D-2E4D6BB83637}"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5B7BE125-702F-E651-2184-9809B9D7FCFB}"/>
              </a:ext>
            </a:extLst>
          </p:cNvPr>
          <p:cNvSpPr txBox="1"/>
          <p:nvPr/>
        </p:nvSpPr>
        <p:spPr>
          <a:xfrm>
            <a:off x="5506720" y="1539827"/>
            <a:ext cx="3406880" cy="1369606"/>
          </a:xfrm>
          <a:prstGeom prst="rect">
            <a:avLst/>
          </a:prstGeom>
          <a:noFill/>
        </p:spPr>
        <p:txBody>
          <a:bodyPr wrap="square" rtlCol="0">
            <a:spAutoFit/>
          </a:bodyPr>
          <a:lstStyle/>
          <a:p>
            <a:pPr algn="ctr"/>
            <a:r>
              <a:rPr kumimoji="1" lang="ja-JP" altLang="en-US" dirty="0"/>
              <a:t>検討ポイント</a:t>
            </a:r>
            <a:endParaRPr kumimoji="1" lang="en-US" altLang="ja-JP" dirty="0"/>
          </a:p>
          <a:p>
            <a:pPr algn="ctr"/>
            <a:endParaRPr kumimoji="1" lang="en-US" altLang="ja-JP" sz="500" dirty="0"/>
          </a:p>
          <a:p>
            <a:pPr marL="285750" indent="-285750" algn="l">
              <a:buFont typeface="Wingdings" panose="05000000000000000000" pitchFamily="2" charset="2"/>
              <a:buChar char="ü"/>
            </a:pPr>
            <a:r>
              <a:rPr kumimoji="1" lang="ja-JP" altLang="en-US" sz="1200" dirty="0"/>
              <a:t>人や街は、電力を消費するものとしてシステムに含まれる</a:t>
            </a:r>
            <a:endParaRPr kumimoji="1" lang="en-US" altLang="ja-JP" sz="1200" dirty="0"/>
          </a:p>
          <a:p>
            <a:pPr marL="285750" indent="-285750" algn="l">
              <a:buFont typeface="Wingdings" panose="05000000000000000000" pitchFamily="2" charset="2"/>
              <a:buChar char="ü"/>
            </a:pPr>
            <a:r>
              <a:rPr kumimoji="1" lang="ja-JP" altLang="en-US" sz="1200" dirty="0"/>
              <a:t>人中心のタイプとの違いは、ユーザーの捉え方が、個人ベースか社会ベースかの違い？</a:t>
            </a:r>
          </a:p>
        </p:txBody>
      </p:sp>
      <p:sp>
        <p:nvSpPr>
          <p:cNvPr id="16" name="テキスト ボックス 15">
            <a:extLst>
              <a:ext uri="{FF2B5EF4-FFF2-40B4-BE49-F238E27FC236}">
                <a16:creationId xmlns:a16="http://schemas.microsoft.com/office/drawing/2014/main" id="{E41ADA66-A704-FBFA-6E47-AFF05A95334E}"/>
              </a:ext>
            </a:extLst>
          </p:cNvPr>
          <p:cNvSpPr txBox="1"/>
          <p:nvPr/>
        </p:nvSpPr>
        <p:spPr>
          <a:xfrm>
            <a:off x="5594772" y="4770278"/>
            <a:ext cx="3224107" cy="215444"/>
          </a:xfrm>
          <a:prstGeom prst="rect">
            <a:avLst/>
          </a:prstGeom>
          <a:noFill/>
        </p:spPr>
        <p:txBody>
          <a:bodyPr wrap="square" rtlCol="0">
            <a:spAutoFit/>
          </a:bodyPr>
          <a:lstStyle/>
          <a:p>
            <a:pPr algn="l"/>
            <a:r>
              <a:rPr kumimoji="1" lang="en-US" altLang="ja-JP" sz="800" dirty="0"/>
              <a:t>https://www.jfe-steel.co.jp/release/2022/12/221208-1.html</a:t>
            </a:r>
            <a:endParaRPr kumimoji="1" lang="ja-JP" altLang="en-US" sz="800" dirty="0"/>
          </a:p>
        </p:txBody>
      </p:sp>
      <p:pic>
        <p:nvPicPr>
          <p:cNvPr id="1026" name="Picture 2" descr="2050年のカーボンニュートラルな五井・蘇我コンビナートイメージ">
            <a:extLst>
              <a:ext uri="{FF2B5EF4-FFF2-40B4-BE49-F238E27FC236}">
                <a16:creationId xmlns:a16="http://schemas.microsoft.com/office/drawing/2014/main" id="{7386E667-49B0-5C97-DF0A-881A577C2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00" y="1627557"/>
            <a:ext cx="5278312" cy="297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54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図解：CADDEの全体像">
            <a:extLst>
              <a:ext uri="{FF2B5EF4-FFF2-40B4-BE49-F238E27FC236}">
                <a16:creationId xmlns:a16="http://schemas.microsoft.com/office/drawing/2014/main" id="{55FA9E7D-1F3C-3141-B401-180D14A68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32" y="1539826"/>
            <a:ext cx="5310295" cy="344589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903887A2-1092-6FE4-173A-550F3D268F64}"/>
              </a:ext>
            </a:extLst>
          </p:cNvPr>
          <p:cNvSpPr>
            <a:spLocks noGrp="1"/>
          </p:cNvSpPr>
          <p:nvPr>
            <p:ph type="title"/>
          </p:nvPr>
        </p:nvSpPr>
        <p:spPr/>
        <p:txBody>
          <a:bodyPr>
            <a:normAutofit/>
          </a:bodyPr>
          <a:lstStyle/>
          <a:p>
            <a:r>
              <a:rPr kumimoji="1" lang="ja-JP" altLang="en-US" sz="2800" dirty="0"/>
              <a:t>データ連携タイプ</a:t>
            </a:r>
          </a:p>
        </p:txBody>
      </p:sp>
      <p:sp>
        <p:nvSpPr>
          <p:cNvPr id="3" name="コンテンツ プレースホルダー 2">
            <a:extLst>
              <a:ext uri="{FF2B5EF4-FFF2-40B4-BE49-F238E27FC236}">
                <a16:creationId xmlns:a16="http://schemas.microsoft.com/office/drawing/2014/main" id="{98756E2D-EE30-D1F7-0ED7-BA11C314976E}"/>
              </a:ext>
            </a:extLst>
          </p:cNvPr>
          <p:cNvSpPr>
            <a:spLocks noGrp="1"/>
          </p:cNvSpPr>
          <p:nvPr>
            <p:ph idx="1"/>
          </p:nvPr>
        </p:nvSpPr>
        <p:spPr>
          <a:xfrm>
            <a:off x="230400" y="950400"/>
            <a:ext cx="8642667" cy="2084053"/>
          </a:xfrm>
        </p:spPr>
        <p:txBody>
          <a:bodyPr/>
          <a:lstStyle/>
          <a:p>
            <a:r>
              <a:rPr kumimoji="1" lang="ja-JP" altLang="en-US" sz="1800" dirty="0"/>
              <a:t>特徴：分野を超えてデータの発見と利用ができる仕組みをベースとして、システムを連携</a:t>
            </a:r>
          </a:p>
        </p:txBody>
      </p:sp>
      <p:sp>
        <p:nvSpPr>
          <p:cNvPr id="4" name="スライド番号プレースホルダー 3">
            <a:extLst>
              <a:ext uri="{FF2B5EF4-FFF2-40B4-BE49-F238E27FC236}">
                <a16:creationId xmlns:a16="http://schemas.microsoft.com/office/drawing/2014/main" id="{5499CBC2-3F29-7466-D1A8-776AFCB0284A}"/>
              </a:ext>
            </a:extLst>
          </p:cNvPr>
          <p:cNvSpPr>
            <a:spLocks noGrp="1"/>
          </p:cNvSpPr>
          <p:nvPr>
            <p:ph type="sldNum" sz="quarter" idx="12"/>
          </p:nvPr>
        </p:nvSpPr>
        <p:spPr/>
        <p:txBody>
          <a:bodyPr/>
          <a:lstStyle/>
          <a:p>
            <a:fld id="{4D029D89-7B63-4C94-AD4D-2E4D6BB83637}"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5B7BE125-702F-E651-2184-9809B9D7FCFB}"/>
              </a:ext>
            </a:extLst>
          </p:cNvPr>
          <p:cNvSpPr txBox="1"/>
          <p:nvPr/>
        </p:nvSpPr>
        <p:spPr>
          <a:xfrm>
            <a:off x="5506720" y="1539827"/>
            <a:ext cx="3406880" cy="815608"/>
          </a:xfrm>
          <a:prstGeom prst="rect">
            <a:avLst/>
          </a:prstGeom>
          <a:noFill/>
        </p:spPr>
        <p:txBody>
          <a:bodyPr wrap="square" rtlCol="0">
            <a:spAutoFit/>
          </a:bodyPr>
          <a:lstStyle/>
          <a:p>
            <a:pPr algn="ctr"/>
            <a:r>
              <a:rPr kumimoji="1" lang="ja-JP" altLang="en-US" dirty="0"/>
              <a:t>検討ポイント</a:t>
            </a:r>
            <a:endParaRPr kumimoji="1" lang="en-US" altLang="ja-JP" dirty="0"/>
          </a:p>
          <a:p>
            <a:pPr algn="ctr"/>
            <a:endParaRPr kumimoji="1" lang="en-US" altLang="ja-JP" sz="500" dirty="0"/>
          </a:p>
          <a:p>
            <a:pPr marL="285750" indent="-285750" algn="l">
              <a:buFont typeface="Wingdings" panose="05000000000000000000" pitchFamily="2" charset="2"/>
              <a:buChar char="ü"/>
            </a:pPr>
            <a:r>
              <a:rPr kumimoji="1" lang="ja-JP" altLang="en-US" sz="1200" dirty="0"/>
              <a:t>カテゴリというよりは、システム要件として必要なコンポーネントか？</a:t>
            </a:r>
          </a:p>
        </p:txBody>
      </p:sp>
      <p:sp>
        <p:nvSpPr>
          <p:cNvPr id="16" name="テキスト ボックス 15">
            <a:extLst>
              <a:ext uri="{FF2B5EF4-FFF2-40B4-BE49-F238E27FC236}">
                <a16:creationId xmlns:a16="http://schemas.microsoft.com/office/drawing/2014/main" id="{E41ADA66-A704-FBFA-6E47-AFF05A95334E}"/>
              </a:ext>
            </a:extLst>
          </p:cNvPr>
          <p:cNvSpPr txBox="1"/>
          <p:nvPr/>
        </p:nvSpPr>
        <p:spPr>
          <a:xfrm>
            <a:off x="5594772" y="4770278"/>
            <a:ext cx="3224107" cy="215444"/>
          </a:xfrm>
          <a:prstGeom prst="rect">
            <a:avLst/>
          </a:prstGeom>
          <a:noFill/>
        </p:spPr>
        <p:txBody>
          <a:bodyPr wrap="square" rtlCol="0">
            <a:spAutoFit/>
          </a:bodyPr>
          <a:lstStyle/>
          <a:p>
            <a:pPr algn="l"/>
            <a:r>
              <a:rPr kumimoji="1" lang="en-US" altLang="ja-JP" sz="800" dirty="0"/>
              <a:t>https://sip-cyber-x.jp/overview/</a:t>
            </a:r>
            <a:endParaRPr kumimoji="1" lang="ja-JP" altLang="en-US" sz="800" dirty="0"/>
          </a:p>
        </p:txBody>
      </p:sp>
      <p:sp>
        <p:nvSpPr>
          <p:cNvPr id="5" name="テキスト ボックス 4">
            <a:extLst>
              <a:ext uri="{FF2B5EF4-FFF2-40B4-BE49-F238E27FC236}">
                <a16:creationId xmlns:a16="http://schemas.microsoft.com/office/drawing/2014/main" id="{1241B62A-4369-F3EA-6D44-153FA9C592B4}"/>
              </a:ext>
            </a:extLst>
          </p:cNvPr>
          <p:cNvSpPr txBox="1"/>
          <p:nvPr/>
        </p:nvSpPr>
        <p:spPr>
          <a:xfrm>
            <a:off x="5506720" y="3105959"/>
            <a:ext cx="3570168" cy="1523494"/>
          </a:xfrm>
          <a:prstGeom prst="rect">
            <a:avLst/>
          </a:prstGeom>
          <a:noFill/>
        </p:spPr>
        <p:txBody>
          <a:bodyPr wrap="square" rtlCol="0">
            <a:spAutoFit/>
          </a:bodyPr>
          <a:lstStyle/>
          <a:p>
            <a:pPr algn="l"/>
            <a:r>
              <a:rPr lang="en-US" altLang="ja-JP" sz="1000" b="1" i="0" dirty="0">
                <a:solidFill>
                  <a:srgbClr val="3E3A39"/>
                </a:solidFill>
                <a:effectLst/>
                <a:latin typeface="Noto Sans JP"/>
              </a:rPr>
              <a:t>SIP</a:t>
            </a:r>
            <a:r>
              <a:rPr lang="ja-JP" altLang="en-US" sz="1000" b="1" i="0" dirty="0">
                <a:solidFill>
                  <a:srgbClr val="3E3A39"/>
                </a:solidFill>
                <a:effectLst/>
                <a:latin typeface="Noto Sans JP"/>
              </a:rPr>
              <a:t>第</a:t>
            </a:r>
            <a:r>
              <a:rPr lang="en-US" altLang="ja-JP" sz="1000" b="1" i="0" dirty="0">
                <a:solidFill>
                  <a:srgbClr val="3E3A39"/>
                </a:solidFill>
                <a:effectLst/>
                <a:latin typeface="Noto Sans JP"/>
              </a:rPr>
              <a:t>2</a:t>
            </a:r>
            <a:r>
              <a:rPr lang="ja-JP" altLang="en-US" sz="1000" b="1" i="0" dirty="0">
                <a:solidFill>
                  <a:srgbClr val="3E3A39"/>
                </a:solidFill>
                <a:effectLst/>
                <a:latin typeface="Noto Sans JP"/>
              </a:rPr>
              <a:t>期の分野間データ連携基盤技術開発アプローチ：</a:t>
            </a:r>
            <a:endParaRPr lang="en-US" altLang="ja-JP" sz="1000" b="1" i="0" dirty="0">
              <a:solidFill>
                <a:srgbClr val="3E3A39"/>
              </a:solidFill>
              <a:effectLst/>
              <a:latin typeface="Noto Sans JP"/>
            </a:endParaRPr>
          </a:p>
          <a:p>
            <a:pPr algn="l"/>
            <a:endParaRPr lang="en-US" altLang="ja-JP" sz="300" b="1" i="0" dirty="0">
              <a:solidFill>
                <a:srgbClr val="3E3A39"/>
              </a:solidFill>
              <a:effectLst/>
              <a:latin typeface="Noto Sans JP"/>
            </a:endParaRPr>
          </a:p>
          <a:p>
            <a:pPr algn="l">
              <a:buFont typeface="Arial" panose="020B0604020202020204" pitchFamily="34" charset="0"/>
              <a:buChar char="•"/>
            </a:pPr>
            <a:r>
              <a:rPr lang="ja-JP" altLang="en-US" sz="1000" b="0" i="0" dirty="0">
                <a:solidFill>
                  <a:srgbClr val="3E3A39"/>
                </a:solidFill>
                <a:effectLst/>
                <a:latin typeface="Noto Sans JP"/>
              </a:rPr>
              <a:t>分野でのデータ流通を繋ぐ分散連邦型アーキテクチャ</a:t>
            </a:r>
          </a:p>
          <a:p>
            <a:pPr algn="l">
              <a:buFont typeface="Arial" panose="020B0604020202020204" pitchFamily="34" charset="0"/>
              <a:buChar char="•"/>
            </a:pPr>
            <a:r>
              <a:rPr lang="ja-JP" altLang="en-US" sz="1000" b="0" i="0" dirty="0">
                <a:solidFill>
                  <a:srgbClr val="3E3A39"/>
                </a:solidFill>
                <a:effectLst/>
                <a:latin typeface="Noto Sans JP"/>
              </a:rPr>
              <a:t>既存技術との親和性を考慮した設計</a:t>
            </a:r>
          </a:p>
          <a:p>
            <a:pPr algn="l">
              <a:buFont typeface="Arial" panose="020B0604020202020204" pitchFamily="34" charset="0"/>
              <a:buChar char="•"/>
            </a:pPr>
            <a:r>
              <a:rPr lang="ja-JP" altLang="en-US" sz="1000" b="0" i="0" dirty="0">
                <a:solidFill>
                  <a:srgbClr val="3E3A39"/>
                </a:solidFill>
                <a:effectLst/>
                <a:latin typeface="Noto Sans JP"/>
              </a:rPr>
              <a:t>オープンデータからビジネスデータまで対応可能な、汎用性の高い機能別階層構成</a:t>
            </a:r>
          </a:p>
          <a:p>
            <a:pPr algn="l">
              <a:buFont typeface="Arial" panose="020B0604020202020204" pitchFamily="34" charset="0"/>
              <a:buChar char="•"/>
            </a:pPr>
            <a:r>
              <a:rPr lang="ja-JP" altLang="en-US" sz="1000" b="0" i="0" dirty="0">
                <a:solidFill>
                  <a:srgbClr val="3E3A39"/>
                </a:solidFill>
                <a:effectLst/>
                <a:latin typeface="Noto Sans JP"/>
              </a:rPr>
              <a:t>データ生成から発見、契約、交換、来歴管理までデータ利用の様々な段階での支援を行う多様なサービスとツール</a:t>
            </a:r>
          </a:p>
          <a:p>
            <a:pPr algn="l">
              <a:buFont typeface="Arial" panose="020B0604020202020204" pitchFamily="34" charset="0"/>
              <a:buChar char="•"/>
            </a:pPr>
            <a:r>
              <a:rPr lang="ja-JP" altLang="en-US" sz="1000" b="0" i="0" dirty="0">
                <a:solidFill>
                  <a:srgbClr val="3E3A39"/>
                </a:solidFill>
                <a:effectLst/>
                <a:latin typeface="Noto Sans JP"/>
              </a:rPr>
              <a:t>国際連携を促進するためのトラスト基盤との連携</a:t>
            </a:r>
          </a:p>
          <a:p>
            <a:pPr algn="l">
              <a:buFont typeface="Arial" panose="020B0604020202020204" pitchFamily="34" charset="0"/>
              <a:buChar char="•"/>
            </a:pPr>
            <a:r>
              <a:rPr lang="ja-JP" altLang="en-US" sz="1000" b="0" i="0" dirty="0">
                <a:solidFill>
                  <a:srgbClr val="3E3A39"/>
                </a:solidFill>
                <a:effectLst/>
                <a:latin typeface="Noto Sans JP"/>
              </a:rPr>
              <a:t>導入が容易なシンプルなアーキテクチャ</a:t>
            </a:r>
          </a:p>
        </p:txBody>
      </p:sp>
    </p:spTree>
    <p:extLst>
      <p:ext uri="{BB962C8B-B14F-4D97-AF65-F5344CB8AC3E}">
        <p14:creationId xmlns:p14="http://schemas.microsoft.com/office/powerpoint/2010/main" val="213099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A2FA97-4BC8-42B4-94AB-080D88B3F0B6}"/>
              </a:ext>
            </a:extLst>
          </p:cNvPr>
          <p:cNvSpPr>
            <a:spLocks noGrp="1"/>
          </p:cNvSpPr>
          <p:nvPr>
            <p:ph type="ctrTitle"/>
          </p:nvPr>
        </p:nvSpPr>
        <p:spPr/>
        <p:txBody>
          <a:bodyPr/>
          <a:lstStyle/>
          <a:p>
            <a:r>
              <a:rPr lang="ja-JP" altLang="en-US" dirty="0"/>
              <a:t>ご参考</a:t>
            </a:r>
            <a:endParaRPr kumimoji="1" lang="ja-JP" altLang="en-US" dirty="0"/>
          </a:p>
        </p:txBody>
      </p:sp>
      <p:sp>
        <p:nvSpPr>
          <p:cNvPr id="14" name="スライド番号プレースホルダー 13">
            <a:extLst>
              <a:ext uri="{FF2B5EF4-FFF2-40B4-BE49-F238E27FC236}">
                <a16:creationId xmlns:a16="http://schemas.microsoft.com/office/drawing/2014/main" id="{DB371C9D-A46A-924E-8768-26924E40D437}"/>
              </a:ext>
            </a:extLst>
          </p:cNvPr>
          <p:cNvSpPr>
            <a:spLocks noGrp="1"/>
          </p:cNvSpPr>
          <p:nvPr>
            <p:ph type="sldNum" sz="quarter" idx="12"/>
          </p:nvPr>
        </p:nvSpPr>
        <p:spPr/>
        <p:txBody>
          <a:bodyPr/>
          <a:lstStyle/>
          <a:p>
            <a:fld id="{4D029D89-7B63-4C94-AD4D-2E4D6BB83637}" type="slidenum">
              <a:rPr kumimoji="1" lang="ja-JP" altLang="en-US" smtClean="0"/>
              <a:pPr/>
              <a:t>8</a:t>
            </a:fld>
            <a:endParaRPr kumimoji="1" lang="ja-JP" altLang="en-US"/>
          </a:p>
        </p:txBody>
      </p:sp>
    </p:spTree>
    <p:extLst>
      <p:ext uri="{BB962C8B-B14F-4D97-AF65-F5344CB8AC3E}">
        <p14:creationId xmlns:p14="http://schemas.microsoft.com/office/powerpoint/2010/main" val="150282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2DBAE0F-C192-4182-9CDD-3D5BD7D7E52A}"/>
              </a:ext>
            </a:extLst>
          </p:cNvPr>
          <p:cNvSpPr>
            <a:spLocks noGrp="1"/>
          </p:cNvSpPr>
          <p:nvPr>
            <p:ph type="title"/>
          </p:nvPr>
        </p:nvSpPr>
        <p:spPr/>
        <p:txBody>
          <a:bodyPr/>
          <a:lstStyle/>
          <a:p>
            <a:r>
              <a:rPr lang="ja-JP" altLang="en-US" b="1" i="0" dirty="0">
                <a:effectLst/>
                <a:latin typeface="FujitsuInfinityPro-Regular"/>
              </a:rPr>
              <a:t>コンバージングテクノロジー</a:t>
            </a:r>
            <a:endParaRPr lang="ja-JP" altLang="en-US"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56A6D19B-D7D2-404B-94E9-24945151EB54}"/>
              </a:ext>
            </a:extLst>
          </p:cNvPr>
          <p:cNvSpPr txBox="1"/>
          <p:nvPr/>
        </p:nvSpPr>
        <p:spPr>
          <a:xfrm>
            <a:off x="149013" y="745067"/>
            <a:ext cx="8913707" cy="8925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0000"/>
                </a:solidFill>
                <a:effectLst/>
                <a:uLnTx/>
                <a:uFillTx/>
                <a:latin typeface="FujitsuInfinityPro-Regular"/>
                <a:ea typeface="メイリオ"/>
                <a:cs typeface="+mn-cs"/>
              </a:rPr>
              <a:t>デジタルで融合した分野横断の知見を社会課題解決の力に</a:t>
            </a:r>
            <a:endParaRPr kumimoji="0" lang="en-US" altLang="ja-JP" sz="1600" b="1" i="0" u="none" strike="noStrike" kern="1200" cap="none" spc="0" normalizeH="0" baseline="0" noProof="0" dirty="0">
              <a:ln>
                <a:noFill/>
              </a:ln>
              <a:solidFill>
                <a:srgbClr val="000000"/>
              </a:solidFill>
              <a:effectLst/>
              <a:uLnTx/>
              <a:uFillTx/>
              <a:latin typeface="FujitsuInfinityPro-Regular"/>
              <a:ea typeface="メイリオ"/>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コンバージングテクノロジー研究所では、富士通が長年培ってきたコンピュータサイエンスなどの自然科学の知見をベースに、人と社会にフォーカスして異分野融合を進めています。そのアプローチとして以下の</a:t>
            </a:r>
            <a:r>
              <a:rPr kumimoji="0" lang="en-US" altLang="ja-JP" sz="1000" b="1" i="0" u="none" strike="noStrike" kern="1200" cap="none" spc="0" normalizeH="0" baseline="0" noProof="0" dirty="0">
                <a:ln>
                  <a:noFill/>
                </a:ln>
                <a:solidFill>
                  <a:srgbClr val="000000"/>
                </a:solidFill>
                <a:effectLst/>
                <a:uLnTx/>
                <a:uFillTx/>
                <a:latin typeface="FujitsuInfinityPro-Regular"/>
                <a:ea typeface="メイリオ"/>
                <a:cs typeface="+mn-cs"/>
              </a:rPr>
              <a:t>4</a:t>
            </a:r>
            <a:r>
              <a:rPr kumimoji="0" lang="ja-JP" altLang="en-US" sz="1000" b="1" i="0" u="none" strike="noStrike" kern="1200" cap="none" spc="0" normalizeH="0" baseline="0" noProof="0" dirty="0">
                <a:ln>
                  <a:noFill/>
                </a:ln>
                <a:solidFill>
                  <a:srgbClr val="000000"/>
                </a:solidFill>
                <a:effectLst/>
                <a:uLnTx/>
                <a:uFillTx/>
                <a:latin typeface="FujitsuInfinityPro-Regular"/>
                <a:ea typeface="メイリオ"/>
                <a:cs typeface="+mn-cs"/>
              </a:rPr>
              <a:t>つのテーマを掲げています</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8" name="テキスト ボックス 7">
            <a:extLst>
              <a:ext uri="{FF2B5EF4-FFF2-40B4-BE49-F238E27FC236}">
                <a16:creationId xmlns:a16="http://schemas.microsoft.com/office/drawing/2014/main" id="{6FCCCEE8-EA7C-4E22-B9FA-A9A56AB2DF44}"/>
              </a:ext>
            </a:extLst>
          </p:cNvPr>
          <p:cNvSpPr txBox="1"/>
          <p:nvPr/>
        </p:nvSpPr>
        <p:spPr>
          <a:xfrm>
            <a:off x="2476501" y="4686956"/>
            <a:ext cx="6586220"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srgbClr val="000000"/>
                </a:solidFill>
                <a:effectLst/>
                <a:uLnTx/>
                <a:uFillTx/>
                <a:latin typeface="FujitsuInfinityPro-Regular"/>
                <a:ea typeface="メイリオ"/>
                <a:cs typeface="+mn-cs"/>
              </a:rPr>
              <a:t>出典：</a:t>
            </a:r>
            <a:r>
              <a:rPr kumimoji="1" lang="en-US" altLang="ja-JP" sz="800" b="0" i="0" u="none" strike="noStrike" kern="1200" cap="none" spc="0" normalizeH="0" baseline="0" noProof="0" dirty="0">
                <a:ln>
                  <a:noFill/>
                </a:ln>
                <a:solidFill>
                  <a:srgbClr val="000000"/>
                </a:solidFill>
                <a:effectLst/>
                <a:uLnTx/>
                <a:uFillTx/>
                <a:latin typeface="メイリオ"/>
                <a:ea typeface="メイリオ"/>
                <a:cs typeface="+mn-cs"/>
              </a:rPr>
              <a:t> https://www.fujitsu.com/jp/about/research/business/advanced-converging-technology/</a:t>
            </a:r>
            <a:endParaRPr kumimoji="1" lang="ja-JP" altLang="en-US" sz="800" b="0" i="0" u="none" strike="noStrike" kern="1200" cap="none" spc="0" normalizeH="0" baseline="0" noProof="0" dirty="0">
              <a:ln>
                <a:noFill/>
              </a:ln>
              <a:solidFill>
                <a:srgbClr val="000000"/>
              </a:solidFill>
              <a:effectLst/>
              <a:uLnTx/>
              <a:uFillTx/>
              <a:latin typeface="メイリオ"/>
              <a:ea typeface="メイリオ"/>
              <a:cs typeface="+mn-cs"/>
            </a:endParaRPr>
          </a:p>
        </p:txBody>
      </p:sp>
      <p:pic>
        <p:nvPicPr>
          <p:cNvPr id="3074" name="Picture 2" descr="変化に強靭な社会を目指して">
            <a:extLst>
              <a:ext uri="{FF2B5EF4-FFF2-40B4-BE49-F238E27FC236}">
                <a16:creationId xmlns:a16="http://schemas.microsoft.com/office/drawing/2014/main" id="{5C9BECAA-63D2-4B01-B38B-5466EC204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60" y="1343726"/>
            <a:ext cx="6770040" cy="3343230"/>
          </a:xfrm>
          <a:prstGeom prst="rect">
            <a:avLst/>
          </a:prstGeom>
          <a:noFill/>
          <a:extLst>
            <a:ext uri="{909E8E84-426E-40DD-AFC4-6F175D3DCCD1}">
              <a14:hiddenFill xmlns:a14="http://schemas.microsoft.com/office/drawing/2010/main">
                <a:solidFill>
                  <a:srgbClr val="FFFFFF"/>
                </a:solidFill>
              </a14:hiddenFill>
            </a:ext>
          </a:extLst>
        </p:spPr>
      </p:pic>
      <p:sp>
        <p:nvSpPr>
          <p:cNvPr id="27" name="スライド番号プレースホルダー 26">
            <a:extLst>
              <a:ext uri="{FF2B5EF4-FFF2-40B4-BE49-F238E27FC236}">
                <a16:creationId xmlns:a16="http://schemas.microsoft.com/office/drawing/2014/main" id="{FCAAE730-3E5C-68AF-1C86-39791C6D9E5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D029D89-7B63-4C94-AD4D-2E4D6BB83637}" type="slidenum">
              <a:rPr kumimoji="1" lang="ja-JP" altLang="en-US" sz="800" b="0" i="0" u="none" strike="noStrike" kern="1200" cap="none" spc="0" normalizeH="0" baseline="0" noProof="0" smtClean="0">
                <a:ln>
                  <a:noFill/>
                </a:ln>
                <a:solidFill>
                  <a:srgbClr val="000000"/>
                </a:solidFill>
                <a:effectLst/>
                <a:uLnTx/>
                <a:uFillTx/>
                <a:latin typeface="Arial" panose="020B0604020202020204" pitchFamily="34" charset="0"/>
                <a:ea typeface="メイリオ"/>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1" lang="ja-JP" altLang="en-US" sz="800" b="0" i="0" u="none" strike="noStrike" kern="1200" cap="none" spc="0" normalizeH="0" baseline="0" noProof="0">
              <a:ln>
                <a:noFill/>
              </a:ln>
              <a:solidFill>
                <a:srgbClr val="000000"/>
              </a:solidFill>
              <a:effectLst/>
              <a:uLnTx/>
              <a:uFillTx/>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3272939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ATEFORMAT" val="-1"/>
</p:tagLst>
</file>

<file path=ppt/theme/theme1.xml><?xml version="1.0" encoding="utf-8"?>
<a:theme xmlns:a="http://schemas.openxmlformats.org/drawingml/2006/main" name="F_Tool_T2_01_JP_Blu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CAF0391E281A8F4AAC79123E3BADD0A8" ma:contentTypeVersion="17" ma:contentTypeDescription="新しいドキュメントを作成します。" ma:contentTypeScope="" ma:versionID="54eca77cdd9c41c49a4776f7f7d01099">
  <xsd:schema xmlns:xsd="http://www.w3.org/2001/XMLSchema" xmlns:xs="http://www.w3.org/2001/XMLSchema" xmlns:p="http://schemas.microsoft.com/office/2006/metadata/properties" xmlns:ns2="3af73466-daca-4e33-becc-72e1aade5470" xmlns:ns3="7e195a95-c4ea-42ad-9d4c-48270a45709a" targetNamespace="http://schemas.microsoft.com/office/2006/metadata/properties" ma:root="true" ma:fieldsID="97745215a0469b29d971b55a6a035fdc" ns2:_="" ns3:_="">
    <xsd:import namespace="3af73466-daca-4e33-becc-72e1aade5470"/>
    <xsd:import namespace="7e195a95-c4ea-42ad-9d4c-48270a4570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lcf76f155ced4ddcb4097134ff3c332f" minOccurs="0"/>
                <xsd:element ref="ns3:TaxCatchAll"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73466-daca-4e33-becc-72e1aade54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1544ce0e-bc4d-44dc-a621-d15e15badb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e195a95-c4ea-42ad-9d4c-48270a45709a"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84a17b01-b99d-4a21-a3eb-16d17d85e3b5}" ma:internalName="TaxCatchAll" ma:showField="CatchAllData" ma:web="7e195a95-c4ea-42ad-9d4c-48270a4570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e195a95-c4ea-42ad-9d4c-48270a45709a" xsi:nil="true"/>
    <lcf76f155ced4ddcb4097134ff3c332f xmlns="3af73466-daca-4e33-becc-72e1aade547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0B22216-1322-459C-B21E-BA922D3BB0E5}">
  <ds:schemaRefs>
    <ds:schemaRef ds:uri="http://schemas.microsoft.com/sharepoint/v3/contenttype/forms"/>
  </ds:schemaRefs>
</ds:datastoreItem>
</file>

<file path=customXml/itemProps2.xml><?xml version="1.0" encoding="utf-8"?>
<ds:datastoreItem xmlns:ds="http://schemas.openxmlformats.org/officeDocument/2006/customXml" ds:itemID="{F35CC8E9-30C0-4E27-A611-28D293725AF4}"/>
</file>

<file path=customXml/itemProps3.xml><?xml version="1.0" encoding="utf-8"?>
<ds:datastoreItem xmlns:ds="http://schemas.openxmlformats.org/officeDocument/2006/customXml" ds:itemID="{FE997588-3B04-466C-BC38-99A42DEDCA21}">
  <ds:schemaRefs>
    <ds:schemaRef ds:uri="81fc14b4-71bb-4e24-af1f-81268ead5fc5"/>
    <ds:schemaRef ds:uri="http://purl.org/dc/elements/1.1/"/>
    <ds:schemaRef ds:uri="5eb64a1b-8fad-4f65-a74c-aa97feb3d6f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8104</TotalTime>
  <Words>3303</Words>
  <Application>Microsoft Office PowerPoint</Application>
  <PresentationFormat>画面に合わせる (16:9)</PresentationFormat>
  <Paragraphs>176</Paragraphs>
  <Slides>16</Slides>
  <Notes>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FujitsuInfinityPro-Regular</vt:lpstr>
      <vt:lpstr>Meiryo UI</vt:lpstr>
      <vt:lpstr>Noto Sans JP</vt:lpstr>
      <vt:lpstr>メイリオ</vt:lpstr>
      <vt:lpstr>Arial</vt:lpstr>
      <vt:lpstr>Wingdings</vt:lpstr>
      <vt:lpstr>F_Tool_T2_01_JP_Blue</vt:lpstr>
      <vt:lpstr>CPHSの事例調査・分析について</vt:lpstr>
      <vt:lpstr>SoSを軸とした総合知の活用と未来社会の実現に向けて</vt:lpstr>
      <vt:lpstr>検討内容と方法</vt:lpstr>
      <vt:lpstr>CPHSの事例調査・分析</vt:lpstr>
      <vt:lpstr>人が起点もしくは中心となるタイプ</vt:lpstr>
      <vt:lpstr>システム全体最適を目指すタイプ</vt:lpstr>
      <vt:lpstr>データ連携タイプ</vt:lpstr>
      <vt:lpstr>ご参考</vt:lpstr>
      <vt:lpstr>コンバージングテクノロジー</vt:lpstr>
      <vt:lpstr>社会全体のDX: NTTデータ様事例</vt:lpstr>
      <vt:lpstr>社会全体のDX: 日立製作所様事例</vt:lpstr>
      <vt:lpstr>社会全体のDX: 日立東大ラボ様事例</vt:lpstr>
      <vt:lpstr>ソーシャルデジタルツイン</vt:lpstr>
      <vt:lpstr>スマートシティ</vt:lpstr>
      <vt:lpstr>デジタル田園都市国家構想</vt:lpstr>
      <vt:lpstr>スマートシティ</vt:lpstr>
    </vt:vector>
  </TitlesOfParts>
  <Company>富士通株式会社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Tsuchiya, Yumi/土屋 由美</dc:creator>
  <cp:lastModifiedBy>Urata, Satoshi/浦田 敏</cp:lastModifiedBy>
  <cp:revision>877</cp:revision>
  <dcterms:created xsi:type="dcterms:W3CDTF">2021-07-25T02:06:17Z</dcterms:created>
  <dcterms:modified xsi:type="dcterms:W3CDTF">2023-04-19T00:28:49Z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2021-07-25T02:06:17Z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99f6c533-5ccc-48d3-bb6c-b089d8fb28cf</vt:lpwstr>
  </property>
  <property fmtid="{D5CDD505-2E9C-101B-9397-08002B2CF9AE}" pid="8" name="MSIP_Label_a7295cc1-d279-42ac-ab4d-3b0f4fece050_ContentBits">
    <vt:lpwstr>0</vt:lpwstr>
  </property>
  <property fmtid="{D5CDD505-2E9C-101B-9397-08002B2CF9AE}" pid="9" name="ContentTypeId">
    <vt:lpwstr>0x010100CAF0391E281A8F4AAC79123E3BADD0A8</vt:lpwstr>
  </property>
  <property fmtid="{D5CDD505-2E9C-101B-9397-08002B2CF9AE}" pid="10" name="MediaServiceImageTags">
    <vt:lpwstr/>
  </property>
</Properties>
</file>